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58" r:id="rId3"/>
    <p:sldId id="264" r:id="rId4"/>
    <p:sldId id="271" r:id="rId5"/>
    <p:sldId id="272" r:id="rId6"/>
    <p:sldId id="273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77"/>
      <p:regular r:id="rId15"/>
      <p:bold r:id="rId16"/>
    </p:embeddedFont>
    <p:embeddedFont>
      <p:font typeface="Twinkl SemiBold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680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tty Pattern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05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Here’s a little pattern. Can you see,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What the next colour’s likely to be?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 red one, then blue one, red again, 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Blue one, red one and what comes then?</a:t>
            </a:r>
          </a:p>
        </p:txBody>
      </p:sp>
      <p:pic>
        <p:nvPicPr>
          <p:cNvPr id="7" name="Sound Butt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02" y="4038598"/>
            <a:ext cx="1465647" cy="1451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357" y="4053775"/>
            <a:ext cx="1419987" cy="1406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252" y="4038598"/>
            <a:ext cx="1465647" cy="1451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807" y="4069362"/>
            <a:ext cx="1419987" cy="1406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703" y="4023703"/>
            <a:ext cx="1465647" cy="14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2"/>
    </mc:Choice>
    <mc:Fallback xmlns="">
      <p:transition spd="slow" advTm="2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Here’s a little pattern. Can you see,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What the next colour’s likely to be?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 black one and white one, black, white, black,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Will this pattern then stay on track?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0" y="3885922"/>
            <a:ext cx="2208038" cy="1559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6" y="3972302"/>
            <a:ext cx="1388264" cy="1374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18" y="3885922"/>
            <a:ext cx="2208038" cy="1559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54" y="3972302"/>
            <a:ext cx="1388264" cy="1374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16" y="3869265"/>
            <a:ext cx="2208038" cy="15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8"/>
    </mc:Choice>
    <mc:Fallback xmlns="">
      <p:transition spd="slow" advTm="2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Here’s a little pattern. Can you see,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What the next colour’s likely to be?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Green and yellow first, then red and green,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What’s the pattern? What does it mean?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76" y="3987591"/>
            <a:ext cx="1468027" cy="1449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1" y="3898658"/>
            <a:ext cx="2293355" cy="1626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28" y="3986139"/>
            <a:ext cx="1465647" cy="145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26" y="3898658"/>
            <a:ext cx="2293355" cy="16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"/>
    </mc:Choice>
    <mc:Fallback xmlns="">
      <p:transition spd="slow" advTm="2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Here’s a little pattern. Can you see,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What the next colour’s likely to be?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Orange, red and yellow. Can you guess,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Orange, red… and what will come next?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64" y="3991272"/>
            <a:ext cx="1468027" cy="1449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37" y="3988367"/>
            <a:ext cx="1465647" cy="1451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48" y="3876070"/>
            <a:ext cx="2371550" cy="1676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03" y="3988366"/>
            <a:ext cx="1465647" cy="145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98" y="3876070"/>
            <a:ext cx="237155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2"/>
    </mc:Choice>
    <mc:Fallback xmlns="">
      <p:transition spd="slow" advTm="2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"/>
    </mc:Choice>
    <mc:Fallback xmlns="">
      <p:transition spd="slow" advTm="1048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39</TotalTime>
  <Words>236</Words>
  <Application>Microsoft Macintosh PowerPoint</Application>
  <PresentationFormat>On-screen Show (4:3)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 SemiBold</vt:lpstr>
      <vt:lpstr>Calibri</vt:lpstr>
      <vt:lpstr>Arial</vt:lpstr>
      <vt:lpstr>Twinkl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Jemma Holmes</cp:lastModifiedBy>
  <cp:revision>7</cp:revision>
  <dcterms:created xsi:type="dcterms:W3CDTF">2017-01-26T13:35:55Z</dcterms:created>
  <dcterms:modified xsi:type="dcterms:W3CDTF">2021-01-07T14:06:00Z</dcterms:modified>
</cp:coreProperties>
</file>