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2" r:id="rId3"/>
    <p:sldId id="270" r:id="rId4"/>
    <p:sldId id="271" r:id="rId5"/>
    <p:sldId id="268" r:id="rId6"/>
    <p:sldId id="272" r:id="rId7"/>
    <p:sldId id="273" r:id="rId8"/>
    <p:sldId id="274" r:id="rId9"/>
    <p:sldId id="269" r:id="rId10"/>
    <p:sldId id="267" r:id="rId11"/>
    <p:sldId id="354" r:id="rId12"/>
    <p:sldId id="355" r:id="rId13"/>
    <p:sldId id="356" r:id="rId14"/>
    <p:sldId id="265" r:id="rId15"/>
    <p:sldId id="258" r:id="rId16"/>
    <p:sldId id="261" r:id="rId17"/>
    <p:sldId id="264" r:id="rId18"/>
    <p:sldId id="357" r:id="rId19"/>
    <p:sldId id="358" r:id="rId20"/>
    <p:sldId id="359" r:id="rId21"/>
    <p:sldId id="360" r:id="rId22"/>
    <p:sldId id="361" r:id="rId23"/>
    <p:sldId id="275" r:id="rId24"/>
    <p:sldId id="276" r:id="rId25"/>
    <p:sldId id="277" r:id="rId26"/>
    <p:sldId id="278" r:id="rId27"/>
    <p:sldId id="280" r:id="rId28"/>
    <p:sldId id="257" r:id="rId29"/>
    <p:sldId id="281" r:id="rId30"/>
    <p:sldId id="259"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103" d="100"/>
          <a:sy n="103" d="100"/>
        </p:scale>
        <p:origin x="13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F0628-475A-47E5-8DFB-6B8688E527EF}" type="datetimeFigureOut">
              <a:rPr lang="en-GB" smtClean="0"/>
              <a:t>13/02/2024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5C892-67A8-4DF0-BED4-8CA048805108}" type="slidenum">
              <a:rPr lang="en-GB" smtClean="0"/>
              <a:t>‹#›</a:t>
            </a:fld>
            <a:endParaRPr lang="en-GB"/>
          </a:p>
        </p:txBody>
      </p:sp>
    </p:spTree>
    <p:extLst>
      <p:ext uri="{BB962C8B-B14F-4D97-AF65-F5344CB8AC3E}">
        <p14:creationId xmlns:p14="http://schemas.microsoft.com/office/powerpoint/2010/main" val="407570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8EEA1AB-E7DF-2BEC-A3F6-0DF795ECF70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45CB8F-B5DA-4BC1-81DB-03F0D9B8ACEF}" type="slidenum">
              <a:rPr lang="en-GB" altLang="en-US"/>
              <a:pPr>
                <a:spcBef>
                  <a:spcPct val="0"/>
                </a:spcBef>
              </a:pPr>
              <a:t>27</a:t>
            </a:fld>
            <a:endParaRPr lang="en-GB" altLang="en-US"/>
          </a:p>
        </p:txBody>
      </p:sp>
      <p:sp>
        <p:nvSpPr>
          <p:cNvPr id="4099" name="Rectangle 2">
            <a:extLst>
              <a:ext uri="{FF2B5EF4-FFF2-40B4-BE49-F238E27FC236}">
                <a16:creationId xmlns:a16="http://schemas.microsoft.com/office/drawing/2014/main" id="{6710B389-722B-2977-8130-78B7F126CFEA}"/>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A39F945F-D291-0113-C7D1-2AE8D5C4177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4E3E0F0-7E29-A4EE-8432-B7CC7276871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538EBD-F5BE-45B6-9811-751FF5F063DC}" type="slidenum">
              <a:rPr lang="en-GB" altLang="en-US"/>
              <a:pPr>
                <a:spcBef>
                  <a:spcPct val="0"/>
                </a:spcBef>
              </a:pPr>
              <a:t>28</a:t>
            </a:fld>
            <a:endParaRPr lang="en-GB" altLang="en-US"/>
          </a:p>
        </p:txBody>
      </p:sp>
      <p:sp>
        <p:nvSpPr>
          <p:cNvPr id="6147" name="Rectangle 2">
            <a:extLst>
              <a:ext uri="{FF2B5EF4-FFF2-40B4-BE49-F238E27FC236}">
                <a16:creationId xmlns:a16="http://schemas.microsoft.com/office/drawing/2014/main" id="{9EB3D9B0-83D0-4EEA-C338-34E9DBD034A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D5EF614D-5B53-21B7-8E70-B636F18674D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D560B8C-2B73-4A17-BB9A-5AA5FB7A5A6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DA1552-256E-4607-8A30-CE890BF525EF}" type="slidenum">
              <a:rPr lang="en-GB" altLang="en-US"/>
              <a:pPr>
                <a:spcBef>
                  <a:spcPct val="0"/>
                </a:spcBef>
              </a:pPr>
              <a:t>29</a:t>
            </a:fld>
            <a:endParaRPr lang="en-GB" altLang="en-US"/>
          </a:p>
        </p:txBody>
      </p:sp>
      <p:sp>
        <p:nvSpPr>
          <p:cNvPr id="8195" name="Rectangle 2">
            <a:extLst>
              <a:ext uri="{FF2B5EF4-FFF2-40B4-BE49-F238E27FC236}">
                <a16:creationId xmlns:a16="http://schemas.microsoft.com/office/drawing/2014/main" id="{932CB5A9-8A86-4B8C-D421-842289C27BAF}"/>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897172A-B1BD-7467-1B37-0F9AE280A66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E1B876C-2530-1794-520E-7E324987F75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0D9356-9FB4-4FAD-919A-671F7CECBE79}" type="slidenum">
              <a:rPr lang="en-GB" altLang="en-US"/>
              <a:pPr>
                <a:spcBef>
                  <a:spcPct val="0"/>
                </a:spcBef>
              </a:pPr>
              <a:t>30</a:t>
            </a:fld>
            <a:endParaRPr lang="en-GB" altLang="en-US"/>
          </a:p>
        </p:txBody>
      </p:sp>
      <p:sp>
        <p:nvSpPr>
          <p:cNvPr id="10243" name="Rectangle 2">
            <a:extLst>
              <a:ext uri="{FF2B5EF4-FFF2-40B4-BE49-F238E27FC236}">
                <a16:creationId xmlns:a16="http://schemas.microsoft.com/office/drawing/2014/main" id="{63A9C22F-7413-8181-1EEC-82AD0DC7ED39}"/>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97509A7-AF94-8479-8647-AB46E60AC8C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9FB2EDD-89E0-4E7B-9FEF-86B22C828A91}" type="datetimeFigureOut">
              <a:rPr lang="en-GB" smtClean="0"/>
              <a:t>13/02/2024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2484385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9FB2EDD-89E0-4E7B-9FEF-86B22C828A91}" type="datetimeFigureOut">
              <a:rPr lang="en-GB" smtClean="0"/>
              <a:t>13/02/2024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30162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9FB2EDD-89E0-4E7B-9FEF-86B22C828A91}" type="datetimeFigureOut">
              <a:rPr lang="en-GB" smtClean="0"/>
              <a:t>13/02/2024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212675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9FB2EDD-89E0-4E7B-9FEF-86B22C828A91}" type="datetimeFigureOut">
              <a:rPr lang="en-GB" smtClean="0"/>
              <a:t>13/02/2024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203890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B2EDD-89E0-4E7B-9FEF-86B22C828A91}" type="datetimeFigureOut">
              <a:rPr lang="en-GB" smtClean="0"/>
              <a:t>13/02/2024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132843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9FB2EDD-89E0-4E7B-9FEF-86B22C828A91}" type="datetimeFigureOut">
              <a:rPr lang="en-GB" smtClean="0"/>
              <a:t>13/02/2024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269347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9FB2EDD-89E0-4E7B-9FEF-86B22C828A91}" type="datetimeFigureOut">
              <a:rPr lang="en-GB" smtClean="0"/>
              <a:t>13/02/2024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169990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9FB2EDD-89E0-4E7B-9FEF-86B22C828A91}" type="datetimeFigureOut">
              <a:rPr lang="en-GB" smtClean="0"/>
              <a:t>13/02/2024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292997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B2EDD-89E0-4E7B-9FEF-86B22C828A91}" type="datetimeFigureOut">
              <a:rPr lang="en-GB" smtClean="0"/>
              <a:t>13/02/2024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3702259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FB2EDD-89E0-4E7B-9FEF-86B22C828A91}" type="datetimeFigureOut">
              <a:rPr lang="en-GB" smtClean="0"/>
              <a:t>13/02/2024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303444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FB2EDD-89E0-4E7B-9FEF-86B22C828A91}" type="datetimeFigureOut">
              <a:rPr lang="en-GB" smtClean="0"/>
              <a:t>13/02/2024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4BEB03-DED0-4E35-B4D1-57392683ADE1}" type="slidenum">
              <a:rPr lang="en-GB" smtClean="0"/>
              <a:t>‹#›</a:t>
            </a:fld>
            <a:endParaRPr lang="en-GB"/>
          </a:p>
        </p:txBody>
      </p:sp>
    </p:spTree>
    <p:extLst>
      <p:ext uri="{BB962C8B-B14F-4D97-AF65-F5344CB8AC3E}">
        <p14:creationId xmlns:p14="http://schemas.microsoft.com/office/powerpoint/2010/main" val="379964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B2EDD-89E0-4E7B-9FEF-86B22C828A91}" type="datetimeFigureOut">
              <a:rPr lang="en-GB" smtClean="0"/>
              <a:t>13/02/2024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4BEB03-DED0-4E35-B4D1-57392683ADE1}" type="slidenum">
              <a:rPr lang="en-GB" smtClean="0"/>
              <a:t>‹#›</a:t>
            </a:fld>
            <a:endParaRPr lang="en-GB"/>
          </a:p>
        </p:txBody>
      </p:sp>
    </p:spTree>
    <p:extLst>
      <p:ext uri="{BB962C8B-B14F-4D97-AF65-F5344CB8AC3E}">
        <p14:creationId xmlns:p14="http://schemas.microsoft.com/office/powerpoint/2010/main" val="871750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mp3"/><Relationship Id="rId7"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4" Type="http://schemas.openxmlformats.org/officeDocument/2006/relationships/audio" Target="../media/media6.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0.mp3"/><Relationship Id="rId7"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5" Type="http://schemas.microsoft.com/office/2007/relationships/media" Target="../media/media11.mp3"/><Relationship Id="rId4" Type="http://schemas.openxmlformats.org/officeDocument/2006/relationships/audio" Target="../media/media10.mp3"/></Relationships>
</file>

<file path=ppt/slides/_rels/slide17.xml.rels><?xml version="1.0" encoding="UTF-8" standalone="yes"?>
<Relationships xmlns="http://schemas.openxmlformats.org/package/2006/relationships"><Relationship Id="rId3" Type="http://schemas.microsoft.com/office/2007/relationships/media" Target="../media/media13.MP3"/><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3.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media" Target="../media/media17.mp3"/><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7.mp3"/></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One World</a:t>
            </a:r>
          </a:p>
        </p:txBody>
      </p:sp>
      <p:sp>
        <p:nvSpPr>
          <p:cNvPr id="3" name="Subtitle 2"/>
          <p:cNvSpPr>
            <a:spLocks noGrp="1"/>
          </p:cNvSpPr>
          <p:nvPr>
            <p:ph type="subTitle" idx="1"/>
          </p:nvPr>
        </p:nvSpPr>
        <p:spPr/>
        <p:txBody>
          <a:bodyPr>
            <a:normAutofit lnSpcReduction="10000"/>
          </a:bodyPr>
          <a:lstStyle/>
          <a:p>
            <a:endParaRPr lang="en-GB" sz="3200" dirty="0"/>
          </a:p>
          <a:p>
            <a:endParaRPr lang="en-GB" sz="3200" dirty="0"/>
          </a:p>
          <a:p>
            <a:r>
              <a:rPr lang="en-GB" sz="3200" dirty="0"/>
              <a:t>Alban Arena 2024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556" y="3114675"/>
            <a:ext cx="2143125" cy="2143125"/>
          </a:xfrm>
          <a:prstGeom prst="rect">
            <a:avLst/>
          </a:prstGeom>
        </p:spPr>
      </p:pic>
    </p:spTree>
    <p:extLst>
      <p:ext uri="{BB962C8B-B14F-4D97-AF65-F5344CB8AC3E}">
        <p14:creationId xmlns:p14="http://schemas.microsoft.com/office/powerpoint/2010/main" val="168140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normAutofit/>
          </a:bodyPr>
          <a:lstStyle/>
          <a:p>
            <a:pPr marL="0" indent="0">
              <a:buNone/>
            </a:pPr>
            <a:r>
              <a:rPr lang="en-GB" sz="3600" b="1" u="sng" dirty="0"/>
              <a:t>Hari Coo </a:t>
            </a:r>
            <a:r>
              <a:rPr lang="en-GB" sz="3600" b="1" u="sng" dirty="0" err="1"/>
              <a:t>Coo</a:t>
            </a:r>
            <a:r>
              <a:rPr lang="en-GB" sz="3600" b="1" u="sng" dirty="0"/>
              <a:t> (India)</a:t>
            </a:r>
          </a:p>
          <a:p>
            <a:pPr marL="0" indent="0">
              <a:buNone/>
            </a:pPr>
            <a:endParaRPr lang="en-GB" sz="3600" dirty="0"/>
          </a:p>
          <a:p>
            <a:pPr marL="0" indent="0">
              <a:buNone/>
            </a:pPr>
            <a:r>
              <a:rPr lang="en-GB" sz="3600" dirty="0"/>
              <a:t>Hari coo </a:t>
            </a:r>
            <a:r>
              <a:rPr lang="en-GB" sz="3600" dirty="0" err="1"/>
              <a:t>coo</a:t>
            </a:r>
            <a:r>
              <a:rPr lang="en-GB" sz="3600" dirty="0"/>
              <a:t>, </a:t>
            </a:r>
            <a:r>
              <a:rPr lang="en-GB" sz="3600" dirty="0" err="1"/>
              <a:t>yari</a:t>
            </a:r>
            <a:r>
              <a:rPr lang="en-GB" sz="3600" dirty="0"/>
              <a:t> coo </a:t>
            </a:r>
            <a:r>
              <a:rPr lang="en-GB" sz="3600" dirty="0" err="1"/>
              <a:t>coo</a:t>
            </a:r>
            <a:r>
              <a:rPr lang="en-GB" sz="3600" dirty="0"/>
              <a:t>, </a:t>
            </a:r>
            <a:r>
              <a:rPr lang="en-GB" sz="3600" dirty="0" err="1"/>
              <a:t>yari</a:t>
            </a:r>
            <a:r>
              <a:rPr lang="en-GB" sz="3600" dirty="0"/>
              <a:t> coo </a:t>
            </a:r>
            <a:r>
              <a:rPr lang="en-GB" sz="3600" dirty="0" err="1"/>
              <a:t>coo</a:t>
            </a:r>
            <a:r>
              <a:rPr lang="en-GB" sz="3600" dirty="0"/>
              <a:t> a-lay.</a:t>
            </a:r>
          </a:p>
        </p:txBody>
      </p:sp>
      <p:pic>
        <p:nvPicPr>
          <p:cNvPr id="2" name="43-Hari coo coo">
            <a:hlinkClick r:id="" action="ppaction://media"/>
            <a:extLst>
              <a:ext uri="{FF2B5EF4-FFF2-40B4-BE49-F238E27FC236}">
                <a16:creationId xmlns:a16="http://schemas.microsoft.com/office/drawing/2014/main" id="{48949882-8E17-B64D-F45B-71F9817F7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1609" y="474630"/>
            <a:ext cx="609600" cy="609600"/>
          </a:xfrm>
          <a:prstGeom prst="rect">
            <a:avLst/>
          </a:prstGeom>
        </p:spPr>
      </p:pic>
    </p:spTree>
    <p:extLst>
      <p:ext uri="{BB962C8B-B14F-4D97-AF65-F5344CB8AC3E}">
        <p14:creationId xmlns:p14="http://schemas.microsoft.com/office/powerpoint/2010/main" val="12711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56339"/>
            <a:ext cx="12192000" cy="5913832"/>
          </a:xfrm>
        </p:spPr>
        <p:txBody>
          <a:bodyPr>
            <a:normAutofit fontScale="90000"/>
          </a:bodyPr>
          <a:lstStyle/>
          <a:p>
            <a:r>
              <a:rPr lang="en-GB" altLang="en-US" sz="4000" b="1" u="sng" dirty="0"/>
              <a:t/>
            </a:r>
            <a:br>
              <a:rPr lang="en-GB" altLang="en-US" sz="4000" b="1" u="sng" dirty="0"/>
            </a:br>
            <a:r>
              <a:rPr lang="en-GB" altLang="en-US" sz="4000" b="1" u="sng" dirty="0" err="1"/>
              <a:t>Nsansa</a:t>
            </a:r>
            <a:r>
              <a:rPr lang="en-GB" altLang="en-US" sz="4000" b="1" u="sng" dirty="0"/>
              <a:t> </a:t>
            </a:r>
            <a:r>
              <a:rPr lang="en-GB" altLang="en-US" sz="4000" b="1" u="sng" dirty="0" err="1" smtClean="0"/>
              <a:t>Censele</a:t>
            </a:r>
            <a:r>
              <a:rPr lang="en-GB" altLang="en-US" sz="4000" b="1" u="sng" dirty="0" smtClean="0"/>
              <a:t> </a:t>
            </a:r>
            <a:r>
              <a:rPr lang="en-GB" altLang="en-US" sz="2000" b="1" u="sng" dirty="0" smtClean="0"/>
              <a:t>(we will be signing the Middle part)</a:t>
            </a:r>
            <a:r>
              <a:rPr lang="en-GB" altLang="en-US" sz="2000" b="1" u="sng" dirty="0"/>
              <a:t/>
            </a:r>
            <a:br>
              <a:rPr lang="en-GB" altLang="en-US" sz="2000" b="1" u="sng" dirty="0"/>
            </a:br>
            <a:r>
              <a:rPr lang="en-GB" altLang="en-US" sz="2000" b="1" u="sng" dirty="0"/>
              <a:t> </a:t>
            </a:r>
            <a:br>
              <a:rPr lang="en-GB" altLang="en-US" sz="2000" b="1" u="sng" dirty="0"/>
            </a:br>
            <a:r>
              <a:rPr lang="en-GB" altLang="en-US" sz="2000" b="1" u="sng" dirty="0"/>
              <a:t>Top 		Middle 		Bottom</a:t>
            </a:r>
            <a:br>
              <a:rPr lang="en-GB" altLang="en-US" sz="2000" b="1" u="sng" dirty="0"/>
            </a:br>
            <a:r>
              <a:rPr lang="en-GB" altLang="en-US" sz="4000" b="1" u="sng" dirty="0"/>
              <a:t/>
            </a:r>
            <a:br>
              <a:rPr lang="en-GB" altLang="en-US" sz="4000" b="1" u="sng" dirty="0"/>
            </a:br>
            <a:r>
              <a:rPr lang="en-GB" altLang="en-US" sz="3200" b="1" dirty="0">
                <a:solidFill>
                  <a:srgbClr val="FF0000"/>
                </a:solidFill>
              </a:rPr>
              <a:t>SOLOS- Sa-</a:t>
            </a:r>
            <a:r>
              <a:rPr lang="en-GB" altLang="en-US" sz="3200" b="1" dirty="0" err="1">
                <a:solidFill>
                  <a:srgbClr val="FF0000"/>
                </a:solidFill>
              </a:rPr>
              <a:t>ku</a:t>
            </a:r>
            <a:r>
              <a:rPr lang="en-GB" altLang="en-US" sz="3200" b="1" dirty="0">
                <a:solidFill>
                  <a:srgbClr val="FF0000"/>
                </a:solidFill>
              </a:rPr>
              <a:t>-</a:t>
            </a:r>
            <a:r>
              <a:rPr lang="en-GB" altLang="en-US" sz="3200" b="1" dirty="0" err="1">
                <a:solidFill>
                  <a:srgbClr val="FF0000"/>
                </a:solidFill>
              </a:rPr>
              <a:t>bo-na</a:t>
            </a:r>
            <a:r>
              <a:rPr lang="en-GB" altLang="en-US" sz="3200" b="1" dirty="0">
                <a:solidFill>
                  <a:srgbClr val="FF0000"/>
                </a:solidFill>
              </a:rPr>
              <a:t> nan-ko Africa, </a:t>
            </a:r>
            <a:r>
              <a:rPr lang="en-GB" altLang="en-US" sz="3200" b="1" dirty="0"/>
              <a:t/>
            </a:r>
            <a:br>
              <a:rPr lang="en-GB" altLang="en-US" sz="3200" b="1" dirty="0"/>
            </a:br>
            <a:r>
              <a:rPr lang="en-GB" altLang="en-US" sz="3200" b="1" dirty="0"/>
              <a:t>ALL- </a:t>
            </a:r>
            <a:r>
              <a:rPr lang="en-GB" altLang="en-US" sz="3200" b="1" i="1" dirty="0"/>
              <a:t>u-</a:t>
            </a:r>
            <a:r>
              <a:rPr lang="en-GB" altLang="en-US" sz="3200" b="1" i="1" dirty="0" err="1"/>
              <a:t>ku</a:t>
            </a:r>
            <a:r>
              <a:rPr lang="en-GB" altLang="en-US" sz="3200" b="1" i="1" dirty="0"/>
              <a:t>-</a:t>
            </a:r>
            <a:r>
              <a:rPr lang="en-GB" altLang="en-US" sz="3200" b="1" i="1" dirty="0" err="1"/>
              <a:t>tha</a:t>
            </a:r>
            <a:r>
              <a:rPr lang="en-GB" altLang="en-US" sz="3200" b="1" i="1" dirty="0"/>
              <a:t>-ka-ze-la Africa,</a:t>
            </a:r>
            <a:br>
              <a:rPr lang="en-GB" altLang="en-US" sz="3200" b="1" i="1" dirty="0"/>
            </a:br>
            <a:r>
              <a:rPr lang="en-GB" altLang="en-US" sz="3200" b="1" dirty="0">
                <a:solidFill>
                  <a:srgbClr val="FF0000"/>
                </a:solidFill>
              </a:rPr>
              <a:t>Sa-</a:t>
            </a:r>
            <a:r>
              <a:rPr lang="en-GB" altLang="en-US" sz="3200" b="1" dirty="0" err="1">
                <a:solidFill>
                  <a:srgbClr val="FF0000"/>
                </a:solidFill>
              </a:rPr>
              <a:t>ku</a:t>
            </a:r>
            <a:r>
              <a:rPr lang="en-GB" altLang="en-US" sz="3200" b="1" dirty="0">
                <a:solidFill>
                  <a:srgbClr val="FF0000"/>
                </a:solidFill>
              </a:rPr>
              <a:t>-</a:t>
            </a:r>
            <a:r>
              <a:rPr lang="en-GB" altLang="en-US" sz="3200" b="1" dirty="0" err="1">
                <a:solidFill>
                  <a:srgbClr val="FF0000"/>
                </a:solidFill>
              </a:rPr>
              <a:t>bo-na</a:t>
            </a:r>
            <a:r>
              <a:rPr lang="en-GB" altLang="en-US" sz="3200" b="1" dirty="0">
                <a:solidFill>
                  <a:srgbClr val="FF0000"/>
                </a:solidFill>
              </a:rPr>
              <a:t> nan-ko Africa, </a:t>
            </a:r>
            <a:r>
              <a:rPr lang="en-GB" altLang="en-US" sz="3200" b="1" i="1" dirty="0"/>
              <a:t>u-</a:t>
            </a:r>
            <a:r>
              <a:rPr lang="en-GB" altLang="en-US" sz="3200" b="1" i="1" dirty="0" err="1"/>
              <a:t>ku</a:t>
            </a:r>
            <a:r>
              <a:rPr lang="en-GB" altLang="en-US" sz="3200" b="1" i="1" dirty="0"/>
              <a:t>-</a:t>
            </a:r>
            <a:r>
              <a:rPr lang="en-GB" altLang="en-US" sz="3200" b="1" i="1" dirty="0" err="1"/>
              <a:t>tha</a:t>
            </a:r>
            <a:r>
              <a:rPr lang="en-GB" altLang="en-US" sz="3200" b="1" i="1" dirty="0"/>
              <a:t>-ka-ze-la Africa,</a:t>
            </a:r>
            <a:r>
              <a:rPr lang="en-GB" altLang="en-US" sz="3200" b="1" dirty="0"/>
              <a:t/>
            </a:r>
            <a:br>
              <a:rPr lang="en-GB" altLang="en-US" sz="3200" b="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r>
              <a:rPr lang="en-GB" altLang="en-US" sz="3200" b="1" dirty="0"/>
              <a:t/>
            </a:r>
            <a:br>
              <a:rPr lang="en-GB" altLang="en-US" sz="3200" b="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r>
              <a:rPr lang="en-GB" altLang="en-US" sz="3200" b="1" dirty="0"/>
              <a:t/>
            </a:r>
            <a:br>
              <a:rPr lang="en-GB" altLang="en-US" sz="3200" b="1" dirty="0"/>
            </a:br>
            <a:r>
              <a:rPr lang="en-GB" altLang="en-US" sz="3200" b="1" dirty="0"/>
              <a:t/>
            </a:r>
            <a:br>
              <a:rPr lang="en-GB" altLang="en-US" sz="3200" b="1" dirty="0"/>
            </a:br>
            <a:r>
              <a:rPr lang="en-GB" altLang="en-US" sz="3200" b="1" dirty="0"/>
              <a:t/>
            </a:r>
            <a:br>
              <a:rPr lang="en-GB" altLang="en-US" sz="3200" b="1" dirty="0"/>
            </a:br>
            <a:r>
              <a:rPr lang="en-GB" altLang="en-US" sz="1400" dirty="0"/>
              <a:t>Page 1 of 3</a:t>
            </a:r>
            <a:endParaRPr lang="en-GB" altLang="en-US" sz="3200" i="1" dirty="0"/>
          </a:p>
        </p:txBody>
      </p:sp>
      <p:pic>
        <p:nvPicPr>
          <p:cNvPr id="2" name="Nsansa top part">
            <a:hlinkClick r:id="" action="ppaction://media"/>
            <a:extLst>
              <a:ext uri="{FF2B5EF4-FFF2-40B4-BE49-F238E27FC236}">
                <a16:creationId xmlns:a16="http://schemas.microsoft.com/office/drawing/2014/main" id="{BE3FABBB-43BB-CC64-CB0F-1F076FA12C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37472" y="1578073"/>
            <a:ext cx="609600" cy="609600"/>
          </a:xfrm>
          <a:prstGeom prst="rect">
            <a:avLst/>
          </a:prstGeom>
        </p:spPr>
      </p:pic>
      <p:pic>
        <p:nvPicPr>
          <p:cNvPr id="3" name="Nsansa middle part">
            <a:hlinkClick r:id="" action="ppaction://media"/>
            <a:extLst>
              <a:ext uri="{FF2B5EF4-FFF2-40B4-BE49-F238E27FC236}">
                <a16:creationId xmlns:a16="http://schemas.microsoft.com/office/drawing/2014/main" id="{9F375390-DC37-7A43-2291-EBE6A1CA4D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602016" y="1564498"/>
            <a:ext cx="609600" cy="609600"/>
          </a:xfrm>
          <a:prstGeom prst="rect">
            <a:avLst/>
          </a:prstGeom>
        </p:spPr>
      </p:pic>
      <p:pic>
        <p:nvPicPr>
          <p:cNvPr id="4" name="Nsansa bottom part">
            <a:hlinkClick r:id="" action="ppaction://media"/>
            <a:extLst>
              <a:ext uri="{FF2B5EF4-FFF2-40B4-BE49-F238E27FC236}">
                <a16:creationId xmlns:a16="http://schemas.microsoft.com/office/drawing/2014/main" id="{8E964DC7-6271-28E6-3E63-0D39B708D82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90699" y="1564498"/>
            <a:ext cx="609600" cy="609600"/>
          </a:xfrm>
          <a:prstGeom prst="rect">
            <a:avLst/>
          </a:prstGeom>
        </p:spPr>
      </p:pic>
    </p:spTree>
    <p:extLst>
      <p:ext uri="{BB962C8B-B14F-4D97-AF65-F5344CB8AC3E}">
        <p14:creationId xmlns:p14="http://schemas.microsoft.com/office/powerpoint/2010/main" val="4121072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vol="80000" numSld="999">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
                                        </p:tgtEl>
                                      </p:cBhvr>
                                    </p:cmd>
                                  </p:childTnLst>
                                </p:cTn>
                              </p:par>
                            </p:childTnLst>
                          </p:cTn>
                        </p:par>
                      </p:childTnLst>
                    </p:cTn>
                  </p:par>
                </p:childTnLst>
              </p:cTn>
              <p:nextCondLst>
                <p:cond evt="onClick" delay="0">
                  <p:tgtEl>
                    <p:spTgt spid="2"/>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56339"/>
            <a:ext cx="12192000" cy="4997450"/>
          </a:xfrm>
        </p:spPr>
        <p:txBody>
          <a:bodyPr/>
          <a:lstStyle/>
          <a:p>
            <a:r>
              <a:rPr lang="en-GB" altLang="en-US" sz="2000" b="1" u="sng" dirty="0"/>
              <a:t/>
            </a:r>
            <a:br>
              <a:rPr lang="en-GB" altLang="en-US" sz="2000" b="1" u="sng" dirty="0"/>
            </a:br>
            <a:r>
              <a:rPr lang="en-GB" altLang="en-US" sz="2000" b="1" u="sng" dirty="0"/>
              <a:t> </a:t>
            </a:r>
            <a:r>
              <a:rPr lang="en-GB" altLang="en-US" sz="4000" b="1" u="sng" dirty="0"/>
              <a:t/>
            </a:r>
            <a:br>
              <a:rPr lang="en-GB" altLang="en-US" sz="4000" b="1" u="sng" dirty="0"/>
            </a:br>
            <a:r>
              <a:rPr lang="en-GB" altLang="en-US" sz="3200" b="1" dirty="0" err="1">
                <a:solidFill>
                  <a:srgbClr val="FF0000"/>
                </a:solidFill>
              </a:rPr>
              <a:t>Che-ko</a:t>
            </a:r>
            <a:r>
              <a:rPr lang="en-GB" altLang="en-US" sz="3200" b="1" dirty="0">
                <a:solidFill>
                  <a:srgbClr val="FF0000"/>
                </a:solidFill>
              </a:rPr>
              <a:t> </a:t>
            </a:r>
            <a:r>
              <a:rPr lang="en-GB" altLang="en-US" sz="3200" b="1" dirty="0" err="1">
                <a:solidFill>
                  <a:srgbClr val="FF0000"/>
                </a:solidFill>
              </a:rPr>
              <a:t>ba-ra-ka</a:t>
            </a:r>
            <a:r>
              <a:rPr lang="en-GB" altLang="en-US" sz="3200" b="1" dirty="0">
                <a:solidFill>
                  <a:srgbClr val="FF0000"/>
                </a:solidFill>
              </a:rPr>
              <a:t> mu Africa, </a:t>
            </a:r>
            <a:r>
              <a:rPr lang="en-GB" altLang="en-US" sz="3200" b="1" i="1" dirty="0" err="1"/>
              <a:t>ra</a:t>
            </a:r>
            <a:r>
              <a:rPr lang="en-GB" altLang="en-US" sz="3200" b="1" i="1" dirty="0"/>
              <a:t>-ha </a:t>
            </a:r>
            <a:r>
              <a:rPr lang="en-GB" altLang="en-US" sz="3200" b="1" i="1" dirty="0" err="1"/>
              <a:t>fu</a:t>
            </a:r>
            <a:r>
              <a:rPr lang="en-GB" altLang="en-US" sz="3200" b="1" i="1" dirty="0"/>
              <a:t>-</a:t>
            </a:r>
            <a:r>
              <a:rPr lang="en-GB" altLang="en-US" sz="3200" b="1" i="1" dirty="0" err="1"/>
              <a:t>ra</a:t>
            </a:r>
            <a:r>
              <a:rPr lang="en-GB" altLang="en-US" sz="3200" b="1" i="1" dirty="0"/>
              <a:t>-ha mu Africa,</a:t>
            </a:r>
            <a:br>
              <a:rPr lang="en-GB" altLang="en-US" sz="3200" b="1" i="1" dirty="0"/>
            </a:br>
            <a:r>
              <a:rPr lang="en-GB" altLang="en-US" sz="3200" b="1" dirty="0" err="1">
                <a:solidFill>
                  <a:srgbClr val="FF0000"/>
                </a:solidFill>
              </a:rPr>
              <a:t>Che-ko</a:t>
            </a:r>
            <a:r>
              <a:rPr lang="en-GB" altLang="en-US" sz="3200" b="1" dirty="0">
                <a:solidFill>
                  <a:srgbClr val="FF0000"/>
                </a:solidFill>
              </a:rPr>
              <a:t> </a:t>
            </a:r>
            <a:r>
              <a:rPr lang="en-GB" altLang="en-US" sz="3200" b="1" dirty="0" err="1">
                <a:solidFill>
                  <a:srgbClr val="FF0000"/>
                </a:solidFill>
              </a:rPr>
              <a:t>ba-ra-ka</a:t>
            </a:r>
            <a:r>
              <a:rPr lang="en-GB" altLang="en-US" sz="3200" b="1" dirty="0">
                <a:solidFill>
                  <a:srgbClr val="FF0000"/>
                </a:solidFill>
              </a:rPr>
              <a:t> mu Africa, </a:t>
            </a:r>
            <a:r>
              <a:rPr lang="en-GB" altLang="en-US" sz="3200" b="1" i="1" dirty="0" err="1"/>
              <a:t>ra</a:t>
            </a:r>
            <a:r>
              <a:rPr lang="en-GB" altLang="en-US" sz="3200" b="1" i="1" dirty="0"/>
              <a:t>-ha </a:t>
            </a:r>
            <a:r>
              <a:rPr lang="en-GB" altLang="en-US" sz="3200" b="1" i="1" dirty="0" err="1"/>
              <a:t>fu</a:t>
            </a:r>
            <a:r>
              <a:rPr lang="en-GB" altLang="en-US" sz="3200" b="1" i="1" dirty="0"/>
              <a:t>-</a:t>
            </a:r>
            <a:r>
              <a:rPr lang="en-GB" altLang="en-US" sz="3200" b="1" i="1" dirty="0" err="1"/>
              <a:t>ra</a:t>
            </a:r>
            <a:r>
              <a:rPr lang="en-GB" altLang="en-US" sz="3200" b="1" i="1" dirty="0"/>
              <a:t>-ha mu Africa,</a:t>
            </a:r>
            <a:br>
              <a:rPr lang="en-GB" altLang="en-US" sz="3200" b="1" i="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r>
              <a:rPr lang="en-GB" altLang="en-US" sz="3200" b="1" dirty="0"/>
              <a:t/>
            </a:r>
            <a:br>
              <a:rPr lang="en-GB" altLang="en-US" sz="3200" b="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r>
              <a:rPr lang="en-GB" altLang="en-US" sz="3200" b="1" dirty="0"/>
              <a:t/>
            </a:r>
            <a:br>
              <a:rPr lang="en-GB" altLang="en-US" sz="3200" b="1" dirty="0"/>
            </a:br>
            <a:r>
              <a:rPr lang="en-GB" altLang="en-US" sz="3200" b="1" dirty="0"/>
              <a:t/>
            </a:r>
            <a:br>
              <a:rPr lang="en-GB" altLang="en-US" sz="3200" b="1" dirty="0"/>
            </a:br>
            <a:r>
              <a:rPr lang="en-GB" altLang="en-US" sz="3200" b="1" dirty="0"/>
              <a:t/>
            </a:r>
            <a:br>
              <a:rPr lang="en-GB" altLang="en-US" sz="3200" b="1" dirty="0"/>
            </a:br>
            <a:r>
              <a:rPr lang="en-GB" altLang="en-US" sz="1400" dirty="0"/>
              <a:t>Page 2 of 3</a:t>
            </a:r>
            <a:endParaRPr lang="en-GB" altLang="en-US" sz="3200" i="1" dirty="0"/>
          </a:p>
        </p:txBody>
      </p:sp>
    </p:spTree>
    <p:extLst>
      <p:ext uri="{BB962C8B-B14F-4D97-AF65-F5344CB8AC3E}">
        <p14:creationId xmlns:p14="http://schemas.microsoft.com/office/powerpoint/2010/main" val="263023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56339"/>
            <a:ext cx="12192000" cy="4997450"/>
          </a:xfrm>
        </p:spPr>
        <p:txBody>
          <a:bodyPr>
            <a:normAutofit fontScale="90000"/>
          </a:bodyPr>
          <a:lstStyle/>
          <a:p>
            <a:r>
              <a:rPr lang="en-GB" altLang="en-US" sz="4000" b="1" u="sng" dirty="0"/>
              <a:t/>
            </a:r>
            <a:br>
              <a:rPr lang="en-GB" altLang="en-US" sz="4000" b="1" u="sng" dirty="0"/>
            </a:br>
            <a:r>
              <a:rPr lang="en-GB" altLang="en-US" sz="2000" b="1" u="sng" dirty="0"/>
              <a:t> </a:t>
            </a:r>
            <a:r>
              <a:rPr lang="en-GB" altLang="en-US" sz="4000" b="1" u="sng" dirty="0"/>
              <a:t/>
            </a:r>
            <a:br>
              <a:rPr lang="en-GB" altLang="en-US" sz="4000" b="1" u="sng" dirty="0"/>
            </a:br>
            <a:r>
              <a:rPr lang="en-GB" altLang="en-US" sz="3200" b="1" dirty="0">
                <a:solidFill>
                  <a:srgbClr val="FF0000"/>
                </a:solidFill>
              </a:rPr>
              <a:t>O-nu-om-ma o-chi Africa, </a:t>
            </a:r>
            <a:r>
              <a:rPr lang="en-GB" altLang="en-US" sz="3200" b="1" i="1" dirty="0"/>
              <a:t>o-bi-om-ma o-chi Africa,</a:t>
            </a:r>
            <a:br>
              <a:rPr lang="en-GB" altLang="en-US" sz="3200" b="1" i="1" dirty="0"/>
            </a:br>
            <a:r>
              <a:rPr lang="en-GB" altLang="en-US" sz="3200" b="1" dirty="0">
                <a:solidFill>
                  <a:srgbClr val="FF0000"/>
                </a:solidFill>
              </a:rPr>
              <a:t>O-nu-om-ma o-chi Africa, </a:t>
            </a:r>
            <a:r>
              <a:rPr lang="en-GB" altLang="en-US" sz="3200" b="1" i="1" dirty="0"/>
              <a:t>o-bi-om-ma o-chi Africa,</a:t>
            </a:r>
            <a:br>
              <a:rPr lang="en-GB" altLang="en-US" sz="3200" b="1" i="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r>
              <a:rPr lang="en-GB" altLang="en-US" sz="3200" b="1" dirty="0"/>
              <a:t/>
            </a:r>
            <a:br>
              <a:rPr lang="en-GB" altLang="en-US" sz="3200" b="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br>
              <a:rPr lang="en-GB" altLang="en-US" sz="3200" b="1" i="1" dirty="0"/>
            </a:br>
            <a:r>
              <a:rPr lang="en-GB" altLang="en-US" sz="2000" b="1" i="1" dirty="0"/>
              <a:t> </a:t>
            </a:r>
            <a:r>
              <a:rPr lang="en-GB" altLang="en-US" sz="3200" b="1" i="1" dirty="0"/>
              <a:t/>
            </a:r>
            <a:br>
              <a:rPr lang="en-GB" altLang="en-US" sz="3200" b="1" i="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a:t>
            </a:r>
            <a:r>
              <a:rPr lang="en-GB" altLang="en-US" sz="3200" b="1" dirty="0"/>
              <a:t/>
            </a:r>
            <a:br>
              <a:rPr lang="en-GB" altLang="en-US" sz="3200" b="1" dirty="0"/>
            </a:br>
            <a:r>
              <a:rPr lang="en-GB" altLang="en-US" sz="3200" b="1" i="1" dirty="0"/>
              <a:t>N-san-</a:t>
            </a:r>
            <a:r>
              <a:rPr lang="en-GB" altLang="en-US" sz="3200" b="1" i="1" dirty="0" err="1"/>
              <a:t>sa</a:t>
            </a:r>
            <a:r>
              <a:rPr lang="en-GB" altLang="en-US" sz="3200" b="1" i="1" dirty="0"/>
              <a:t> </a:t>
            </a:r>
            <a:r>
              <a:rPr lang="en-GB" altLang="en-US" sz="3200" b="1" i="1" dirty="0" err="1"/>
              <a:t>cen</a:t>
            </a:r>
            <a:r>
              <a:rPr lang="en-GB" altLang="en-US" sz="3200" b="1" i="1" dirty="0"/>
              <a:t>-se-le, n-san-</a:t>
            </a:r>
            <a:r>
              <a:rPr lang="en-GB" altLang="en-US" sz="3200" b="1" i="1" dirty="0" err="1"/>
              <a:t>sa</a:t>
            </a:r>
            <a:r>
              <a:rPr lang="en-GB" altLang="en-US" sz="3200" b="1" i="1" dirty="0"/>
              <a:t> </a:t>
            </a:r>
            <a:r>
              <a:rPr lang="en-GB" altLang="en-US" sz="3200" b="1" i="1" dirty="0" err="1"/>
              <a:t>cen</a:t>
            </a:r>
            <a:r>
              <a:rPr lang="en-GB" altLang="en-US" sz="3200" b="1" i="1" dirty="0"/>
              <a:t>-se-le,</a:t>
            </a:r>
            <a:br>
              <a:rPr lang="en-GB" altLang="en-US" sz="3200" b="1" i="1" dirty="0"/>
            </a:br>
            <a:r>
              <a:rPr lang="en-GB" altLang="en-US" sz="3200" b="1" i="1" dirty="0"/>
              <a:t>Smiling and laughing in Africa. (x2)</a:t>
            </a:r>
            <a:r>
              <a:rPr lang="en-GB" altLang="en-US" sz="3200" b="1" dirty="0"/>
              <a:t/>
            </a:r>
            <a:br>
              <a:rPr lang="en-GB" altLang="en-US" sz="3200" b="1" dirty="0"/>
            </a:br>
            <a:r>
              <a:rPr lang="en-GB" altLang="en-US" sz="3200" b="1" dirty="0"/>
              <a:t/>
            </a:r>
            <a:br>
              <a:rPr lang="en-GB" altLang="en-US" sz="3200" b="1" dirty="0"/>
            </a:br>
            <a:r>
              <a:rPr lang="en-GB" altLang="en-US" sz="1400" dirty="0"/>
              <a:t>Page 3 of 3</a:t>
            </a:r>
            <a:endParaRPr lang="en-GB" altLang="en-US" sz="3200" i="1" dirty="0"/>
          </a:p>
        </p:txBody>
      </p:sp>
    </p:spTree>
    <p:extLst>
      <p:ext uri="{BB962C8B-B14F-4D97-AF65-F5344CB8AC3E}">
        <p14:creationId xmlns:p14="http://schemas.microsoft.com/office/powerpoint/2010/main" val="384744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r>
              <a:rPr lang="en-GB" sz="3600" b="1" u="sng" dirty="0"/>
              <a:t>Heads, Shoulders (Japan)</a:t>
            </a:r>
          </a:p>
          <a:p>
            <a:pPr marL="0" indent="0">
              <a:buNone/>
            </a:pPr>
            <a:endParaRPr lang="en-GB" sz="3600" dirty="0"/>
          </a:p>
          <a:p>
            <a:pPr marL="0" indent="0">
              <a:buNone/>
            </a:pPr>
            <a:r>
              <a:rPr lang="en-GB" sz="3600" b="1" dirty="0" err="1"/>
              <a:t>Atama</a:t>
            </a:r>
            <a:r>
              <a:rPr lang="en-GB" sz="3600" b="1" dirty="0"/>
              <a:t>, kata, </a:t>
            </a:r>
            <a:r>
              <a:rPr lang="en-GB" sz="3600" b="1" dirty="0" err="1"/>
              <a:t>hiza</a:t>
            </a:r>
            <a:r>
              <a:rPr lang="en-GB" sz="3600" b="1" dirty="0"/>
              <a:t> </a:t>
            </a:r>
            <a:r>
              <a:rPr lang="en-GB" sz="3600" b="1" dirty="0" err="1"/>
              <a:t>ashi</a:t>
            </a:r>
            <a:r>
              <a:rPr lang="en-GB" sz="3600" b="1" dirty="0"/>
              <a:t>, </a:t>
            </a:r>
            <a:r>
              <a:rPr lang="en-GB" sz="3600" b="1" dirty="0" err="1"/>
              <a:t>hiza</a:t>
            </a:r>
            <a:r>
              <a:rPr lang="en-GB" sz="3600" b="1" dirty="0"/>
              <a:t> </a:t>
            </a:r>
            <a:r>
              <a:rPr lang="en-GB" sz="3600" b="1" dirty="0" err="1"/>
              <a:t>ashi</a:t>
            </a:r>
            <a:endParaRPr lang="en-GB" sz="3600" b="1" dirty="0"/>
          </a:p>
          <a:p>
            <a:pPr marL="0" indent="0">
              <a:buNone/>
            </a:pPr>
            <a:r>
              <a:rPr lang="en-GB" sz="3600" b="1" dirty="0" err="1"/>
              <a:t>Atama</a:t>
            </a:r>
            <a:r>
              <a:rPr lang="en-GB" sz="3600" b="1" dirty="0"/>
              <a:t>, kata, </a:t>
            </a:r>
            <a:r>
              <a:rPr lang="en-GB" sz="3600" b="1" dirty="0" err="1"/>
              <a:t>hiza</a:t>
            </a:r>
            <a:r>
              <a:rPr lang="en-GB" sz="3600" b="1" dirty="0"/>
              <a:t> </a:t>
            </a:r>
            <a:r>
              <a:rPr lang="en-GB" sz="3600" b="1" dirty="0" err="1"/>
              <a:t>ashi</a:t>
            </a:r>
            <a:r>
              <a:rPr lang="en-GB" sz="3600" b="1" dirty="0"/>
              <a:t>, </a:t>
            </a:r>
            <a:r>
              <a:rPr lang="en-GB" sz="3600" b="1" dirty="0" err="1"/>
              <a:t>hiza</a:t>
            </a:r>
            <a:r>
              <a:rPr lang="en-GB" sz="3600" b="1" dirty="0"/>
              <a:t> </a:t>
            </a:r>
            <a:r>
              <a:rPr lang="en-GB" sz="3600" b="1" dirty="0" err="1"/>
              <a:t>ashi</a:t>
            </a:r>
            <a:endParaRPr lang="en-GB" sz="3600" b="1" dirty="0"/>
          </a:p>
          <a:p>
            <a:pPr marL="0" indent="0">
              <a:buNone/>
            </a:pPr>
            <a:r>
              <a:rPr lang="en-GB" sz="3600" b="1" dirty="0"/>
              <a:t>Me to, </a:t>
            </a:r>
            <a:r>
              <a:rPr lang="en-GB" sz="3600" b="1" dirty="0" err="1"/>
              <a:t>mimi</a:t>
            </a:r>
            <a:r>
              <a:rPr lang="en-GB" sz="3600" b="1" dirty="0"/>
              <a:t> to, </a:t>
            </a:r>
            <a:r>
              <a:rPr lang="en-GB" sz="3600" b="1" dirty="0" err="1"/>
              <a:t>kuchi</a:t>
            </a:r>
            <a:r>
              <a:rPr lang="en-GB" sz="3600" b="1" dirty="0"/>
              <a:t> to, </a:t>
            </a:r>
            <a:r>
              <a:rPr lang="en-GB" sz="3600" b="1" dirty="0" err="1"/>
              <a:t>hana</a:t>
            </a:r>
            <a:endParaRPr lang="en-GB" sz="3600" b="1" dirty="0"/>
          </a:p>
          <a:p>
            <a:pPr marL="0" indent="0">
              <a:buNone/>
            </a:pPr>
            <a:r>
              <a:rPr lang="en-GB" sz="3600" b="1" dirty="0" err="1"/>
              <a:t>Atama</a:t>
            </a:r>
            <a:r>
              <a:rPr lang="en-GB" sz="3600" b="1" dirty="0"/>
              <a:t>, kata, </a:t>
            </a:r>
            <a:r>
              <a:rPr lang="en-GB" sz="3600" b="1" dirty="0" err="1"/>
              <a:t>hiza</a:t>
            </a:r>
            <a:r>
              <a:rPr lang="en-GB" sz="3600" b="1" dirty="0"/>
              <a:t> </a:t>
            </a:r>
            <a:r>
              <a:rPr lang="en-GB" sz="3600" b="1" dirty="0" err="1"/>
              <a:t>ashi</a:t>
            </a:r>
            <a:r>
              <a:rPr lang="en-GB" sz="3600" b="1" dirty="0"/>
              <a:t>, </a:t>
            </a:r>
            <a:r>
              <a:rPr lang="en-GB" sz="3600" b="1" dirty="0" err="1"/>
              <a:t>hiza</a:t>
            </a:r>
            <a:r>
              <a:rPr lang="en-GB" sz="3600" b="1" dirty="0"/>
              <a:t> </a:t>
            </a:r>
            <a:r>
              <a:rPr lang="en-GB" sz="3600" b="1" dirty="0" err="1"/>
              <a:t>ashi</a:t>
            </a:r>
            <a:endParaRPr lang="en-GB" sz="3600" b="1" dirty="0"/>
          </a:p>
          <a:p>
            <a:pPr marL="0" indent="0">
              <a:buNone/>
            </a:pPr>
            <a:endParaRPr lang="en-GB" dirty="0"/>
          </a:p>
        </p:txBody>
      </p:sp>
    </p:spTree>
    <p:extLst>
      <p:ext uri="{BB962C8B-B14F-4D97-AF65-F5344CB8AC3E}">
        <p14:creationId xmlns:p14="http://schemas.microsoft.com/office/powerpoint/2010/main" val="586071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normAutofit fontScale="92500" lnSpcReduction="20000"/>
          </a:bodyPr>
          <a:lstStyle/>
          <a:p>
            <a:pPr marL="0" indent="0">
              <a:buNone/>
            </a:pPr>
            <a:r>
              <a:rPr lang="en-GB" b="1" u="sng" dirty="0" err="1"/>
              <a:t>Laurencja</a:t>
            </a:r>
            <a:r>
              <a:rPr lang="en-GB" b="1" u="sng" dirty="0"/>
              <a:t> (Poland)</a:t>
            </a:r>
            <a:endParaRPr lang="en-GB" dirty="0"/>
          </a:p>
          <a:p>
            <a:pPr marL="0" indent="0">
              <a:buNone/>
            </a:pPr>
            <a:r>
              <a:rPr lang="en-GB" b="1" dirty="0" err="1"/>
              <a:t>Laurencja</a:t>
            </a:r>
            <a:r>
              <a:rPr lang="en-GB" b="1" dirty="0"/>
              <a:t> dearest, </a:t>
            </a:r>
            <a:r>
              <a:rPr lang="en-GB" b="1" dirty="0" err="1"/>
              <a:t>Laurencja</a:t>
            </a:r>
            <a:r>
              <a:rPr lang="en-GB" b="1" dirty="0"/>
              <a:t> sweet, </a:t>
            </a:r>
          </a:p>
          <a:p>
            <a:pPr marL="0" indent="0">
              <a:buNone/>
            </a:pPr>
            <a:r>
              <a:rPr lang="en-GB" b="1" dirty="0"/>
              <a:t>What day of the week do you want to meet? On Monday morn.</a:t>
            </a:r>
          </a:p>
          <a:p>
            <a:pPr marL="0" indent="0">
              <a:buNone/>
            </a:pPr>
            <a:r>
              <a:rPr lang="en-GB" b="1" dirty="0"/>
              <a:t>And if it were already Monday here, then I’d be with my </a:t>
            </a:r>
            <a:r>
              <a:rPr lang="en-GB" b="1" dirty="0" err="1"/>
              <a:t>Laurencja</a:t>
            </a:r>
            <a:r>
              <a:rPr lang="en-GB" b="1" dirty="0"/>
              <a:t> dear, </a:t>
            </a:r>
          </a:p>
          <a:p>
            <a:pPr marL="0" indent="0">
              <a:buNone/>
            </a:pPr>
            <a:r>
              <a:rPr lang="en-GB" b="1" dirty="0" err="1"/>
              <a:t>Laurencja</a:t>
            </a:r>
            <a:r>
              <a:rPr lang="en-GB" b="1" dirty="0"/>
              <a:t> mine.</a:t>
            </a:r>
          </a:p>
          <a:p>
            <a:pPr marL="0" indent="0">
              <a:buNone/>
            </a:pPr>
            <a:r>
              <a:rPr lang="en-GB" b="1" dirty="0"/>
              <a:t> </a:t>
            </a:r>
          </a:p>
          <a:p>
            <a:pPr marL="0" indent="0">
              <a:buNone/>
            </a:pPr>
            <a:r>
              <a:rPr lang="en-GB" b="1" dirty="0" err="1"/>
              <a:t>Laurencja</a:t>
            </a:r>
            <a:r>
              <a:rPr lang="en-GB" b="1" dirty="0"/>
              <a:t> dearest…….. On Tuesday morn.</a:t>
            </a:r>
          </a:p>
          <a:p>
            <a:pPr marL="0" indent="0">
              <a:buNone/>
            </a:pPr>
            <a:r>
              <a:rPr lang="en-GB" b="1" dirty="0"/>
              <a:t>And if it were already Monday, Tuesday here, </a:t>
            </a:r>
          </a:p>
          <a:p>
            <a:pPr marL="0" indent="0">
              <a:buNone/>
            </a:pPr>
            <a:r>
              <a:rPr lang="en-GB" b="1" dirty="0"/>
              <a:t>Then I’d be with my </a:t>
            </a:r>
            <a:r>
              <a:rPr lang="en-GB" b="1" dirty="0" err="1"/>
              <a:t>Laurencja</a:t>
            </a:r>
            <a:r>
              <a:rPr lang="en-GB" b="1" dirty="0"/>
              <a:t> dear, </a:t>
            </a:r>
            <a:r>
              <a:rPr lang="en-GB" b="1" dirty="0" err="1"/>
              <a:t>Laurencja</a:t>
            </a:r>
            <a:r>
              <a:rPr lang="en-GB" b="1" dirty="0"/>
              <a:t> mine.</a:t>
            </a:r>
          </a:p>
          <a:p>
            <a:pPr marL="0" indent="0">
              <a:buNone/>
            </a:pPr>
            <a:r>
              <a:rPr lang="en-GB" b="1" dirty="0"/>
              <a:t> </a:t>
            </a:r>
          </a:p>
          <a:p>
            <a:pPr marL="0" indent="0">
              <a:buNone/>
            </a:pPr>
            <a:r>
              <a:rPr lang="en-GB" b="1" dirty="0" err="1"/>
              <a:t>Laurencja</a:t>
            </a:r>
            <a:r>
              <a:rPr lang="en-GB" b="1" dirty="0"/>
              <a:t> dearest, …… On Wednesday morn.</a:t>
            </a:r>
          </a:p>
          <a:p>
            <a:pPr marL="0" indent="0">
              <a:buNone/>
            </a:pPr>
            <a:r>
              <a:rPr lang="en-GB" b="1" dirty="0"/>
              <a:t>And if it were already Monday, Tuesday, Wednesday here, </a:t>
            </a:r>
          </a:p>
          <a:p>
            <a:pPr marL="0" indent="0">
              <a:buNone/>
            </a:pPr>
            <a:r>
              <a:rPr lang="en-GB" b="1" dirty="0"/>
              <a:t>Then I’d be with my </a:t>
            </a:r>
            <a:r>
              <a:rPr lang="en-GB" b="1" dirty="0" err="1"/>
              <a:t>Laurencja</a:t>
            </a:r>
            <a:r>
              <a:rPr lang="en-GB" b="1" dirty="0"/>
              <a:t> dear, </a:t>
            </a:r>
            <a:r>
              <a:rPr lang="en-GB" b="1" dirty="0" err="1"/>
              <a:t>Laurencja</a:t>
            </a:r>
            <a:r>
              <a:rPr lang="en-GB" b="1" dirty="0"/>
              <a:t> mine.    </a:t>
            </a:r>
          </a:p>
          <a:p>
            <a:pPr marL="0" indent="0">
              <a:buNone/>
            </a:pPr>
            <a:r>
              <a:rPr lang="en-GB" i="1" dirty="0"/>
              <a:t>Etc. add a day each time.</a:t>
            </a:r>
          </a:p>
          <a:p>
            <a:pPr marL="0" indent="0">
              <a:buNone/>
            </a:pPr>
            <a:endParaRPr lang="en-GB" dirty="0"/>
          </a:p>
        </p:txBody>
      </p:sp>
      <p:pic>
        <p:nvPicPr>
          <p:cNvPr id="2" name="07 Laurencja">
            <a:hlinkClick r:id="" action="ppaction://media"/>
            <a:extLst>
              <a:ext uri="{FF2B5EF4-FFF2-40B4-BE49-F238E27FC236}">
                <a16:creationId xmlns:a16="http://schemas.microsoft.com/office/drawing/2014/main" id="{E1715DE7-02FF-DE65-6DB4-DEE86DFEE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376237"/>
            <a:ext cx="609600" cy="609600"/>
          </a:xfrm>
          <a:prstGeom prst="rect">
            <a:avLst/>
          </a:prstGeom>
        </p:spPr>
      </p:pic>
    </p:spTree>
    <p:extLst>
      <p:ext uri="{BB962C8B-B14F-4D97-AF65-F5344CB8AC3E}">
        <p14:creationId xmlns:p14="http://schemas.microsoft.com/office/powerpoint/2010/main" val="393563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r>
              <a:rPr lang="en-GB" sz="3200" b="1" u="sng" dirty="0"/>
              <a:t>Edelweiss (Austria)</a:t>
            </a:r>
          </a:p>
          <a:p>
            <a:pPr marL="0" indent="0">
              <a:buNone/>
            </a:pPr>
            <a:endParaRPr lang="en-GB" sz="3200" dirty="0"/>
          </a:p>
          <a:p>
            <a:pPr marL="0" indent="0">
              <a:buNone/>
            </a:pPr>
            <a:r>
              <a:rPr lang="en-GB" sz="3200" b="1" dirty="0"/>
              <a:t>Edelweiss, Edelweiss, every morning you greet me,</a:t>
            </a:r>
          </a:p>
          <a:p>
            <a:pPr marL="0" indent="0">
              <a:buNone/>
            </a:pPr>
            <a:r>
              <a:rPr lang="en-GB" sz="3200" b="1" dirty="0"/>
              <a:t>Small and white, clean and bright, </a:t>
            </a:r>
          </a:p>
          <a:p>
            <a:pPr marL="0" indent="0">
              <a:buNone/>
            </a:pPr>
            <a:r>
              <a:rPr lang="en-GB" sz="3200" b="1" dirty="0"/>
              <a:t>you look happy to meet me.</a:t>
            </a:r>
          </a:p>
          <a:p>
            <a:pPr marL="0" indent="0">
              <a:buNone/>
            </a:pPr>
            <a:r>
              <a:rPr lang="en-GB" sz="3200" b="1" dirty="0"/>
              <a:t>Blossom of snow may you bloom and grow,</a:t>
            </a:r>
          </a:p>
          <a:p>
            <a:pPr marL="0" indent="0">
              <a:buNone/>
            </a:pPr>
            <a:r>
              <a:rPr lang="en-GB" sz="3200" b="1" dirty="0"/>
              <a:t>Bloom and grow for ever.</a:t>
            </a:r>
          </a:p>
          <a:p>
            <a:pPr marL="0" indent="0">
              <a:buNone/>
            </a:pPr>
            <a:r>
              <a:rPr lang="en-GB" sz="3200" b="1" dirty="0"/>
              <a:t>Edelweiss, Edelweiss, bless my homeland for ever!</a:t>
            </a:r>
          </a:p>
          <a:p>
            <a:pPr marL="0" indent="0">
              <a:buNone/>
            </a:pPr>
            <a:endParaRPr lang="en-GB" sz="3200" b="1" dirty="0"/>
          </a:p>
          <a:p>
            <a:pPr marL="0" indent="0">
              <a:buNone/>
            </a:pPr>
            <a:r>
              <a:rPr lang="en-GB" sz="3200" b="1" dirty="0"/>
              <a:t>Both parts,  	 	Tune 		Counter melody</a:t>
            </a:r>
          </a:p>
          <a:p>
            <a:pPr marL="0" indent="0">
              <a:buNone/>
            </a:pPr>
            <a:endParaRPr lang="en-GB" dirty="0"/>
          </a:p>
        </p:txBody>
      </p:sp>
      <p:pic>
        <p:nvPicPr>
          <p:cNvPr id="2" name="edelweiss both parts">
            <a:hlinkClick r:id="" action="ppaction://media"/>
            <a:extLst>
              <a:ext uri="{FF2B5EF4-FFF2-40B4-BE49-F238E27FC236}">
                <a16:creationId xmlns:a16="http://schemas.microsoft.com/office/drawing/2014/main" id="{777B135C-497C-C008-119F-26518A7241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87338" y="5567363"/>
            <a:ext cx="609600" cy="609600"/>
          </a:xfrm>
          <a:prstGeom prst="rect">
            <a:avLst/>
          </a:prstGeom>
        </p:spPr>
      </p:pic>
      <p:pic>
        <p:nvPicPr>
          <p:cNvPr id="4" name="edelweiss tune">
            <a:hlinkClick r:id="" action="ppaction://media"/>
            <a:extLst>
              <a:ext uri="{FF2B5EF4-FFF2-40B4-BE49-F238E27FC236}">
                <a16:creationId xmlns:a16="http://schemas.microsoft.com/office/drawing/2014/main" id="{02866B7E-EB41-2DC1-CB3C-622F6E542FF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47483" y="5567363"/>
            <a:ext cx="609600" cy="609600"/>
          </a:xfrm>
          <a:prstGeom prst="rect">
            <a:avLst/>
          </a:prstGeom>
        </p:spPr>
      </p:pic>
      <p:pic>
        <p:nvPicPr>
          <p:cNvPr id="5" name="edelwiess counter melody">
            <a:hlinkClick r:id="" action="ppaction://media"/>
            <a:extLst>
              <a:ext uri="{FF2B5EF4-FFF2-40B4-BE49-F238E27FC236}">
                <a16:creationId xmlns:a16="http://schemas.microsoft.com/office/drawing/2014/main" id="{F776F191-CE85-6778-FEE0-545B8A45CFF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182483" y="5567363"/>
            <a:ext cx="609600" cy="609600"/>
          </a:xfrm>
          <a:prstGeom prst="rect">
            <a:avLst/>
          </a:prstGeom>
        </p:spPr>
      </p:pic>
    </p:spTree>
    <p:extLst>
      <p:ext uri="{BB962C8B-B14F-4D97-AF65-F5344CB8AC3E}">
        <p14:creationId xmlns:p14="http://schemas.microsoft.com/office/powerpoint/2010/main" val="10322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35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73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normAutofit fontScale="85000" lnSpcReduction="20000"/>
          </a:bodyPr>
          <a:lstStyle/>
          <a:p>
            <a:pPr marL="0" indent="0">
              <a:buNone/>
            </a:pPr>
            <a:r>
              <a:rPr lang="en-GB" sz="3600" b="1" u="sng" dirty="0"/>
              <a:t>Amani </a:t>
            </a:r>
            <a:r>
              <a:rPr lang="en-GB" sz="3600" b="1" u="sng" dirty="0" err="1"/>
              <a:t>Utupe</a:t>
            </a:r>
            <a:r>
              <a:rPr lang="en-GB" sz="3600" b="1" u="sng" dirty="0"/>
              <a:t> (Africa</a:t>
            </a:r>
            <a:r>
              <a:rPr lang="en-GB" sz="3600" b="1" u="sng" dirty="0" smtClean="0"/>
              <a:t>) </a:t>
            </a:r>
            <a:r>
              <a:rPr lang="en-GB" altLang="en-US" sz="3600" b="1" u="sng" dirty="0"/>
              <a:t>(we will be signing </a:t>
            </a:r>
            <a:r>
              <a:rPr lang="en-GB" altLang="en-US" sz="3600" b="1" u="sng" dirty="0" smtClean="0"/>
              <a:t>the 2</a:t>
            </a:r>
            <a:r>
              <a:rPr lang="en-GB" altLang="en-US" sz="3600" b="1" u="sng" baseline="30000" dirty="0" smtClean="0"/>
              <a:t>nd</a:t>
            </a:r>
            <a:r>
              <a:rPr lang="en-GB" altLang="en-US" sz="3600" b="1" u="sng" dirty="0" smtClean="0"/>
              <a:t>  </a:t>
            </a:r>
            <a:r>
              <a:rPr lang="en-GB" altLang="en-US" sz="3600" b="1" u="sng" dirty="0"/>
              <a:t>part)</a:t>
            </a:r>
            <a:br>
              <a:rPr lang="en-GB" altLang="en-US" sz="3600" b="1" u="sng" dirty="0"/>
            </a:br>
            <a:endParaRPr lang="en-GB" sz="3600" b="1" u="sng" dirty="0"/>
          </a:p>
          <a:p>
            <a:pPr marL="0" indent="0">
              <a:buNone/>
            </a:pPr>
            <a:r>
              <a:rPr lang="en-GB" sz="3600" dirty="0"/>
              <a:t>Part 1		Part 2</a:t>
            </a:r>
          </a:p>
          <a:p>
            <a:pPr marL="0" indent="0">
              <a:buNone/>
            </a:pPr>
            <a:r>
              <a:rPr lang="en-GB" sz="3600" b="1" dirty="0"/>
              <a:t>As we travel down this weary road, </a:t>
            </a:r>
          </a:p>
          <a:p>
            <a:pPr marL="0" indent="0">
              <a:buNone/>
            </a:pPr>
            <a:r>
              <a:rPr lang="en-GB" sz="3600" b="1" dirty="0"/>
              <a:t>Amani </a:t>
            </a:r>
            <a:r>
              <a:rPr lang="en-GB" sz="3600" b="1" dirty="0" err="1"/>
              <a:t>utupena</a:t>
            </a:r>
            <a:r>
              <a:rPr lang="en-GB" sz="3600" b="1" dirty="0"/>
              <a:t> </a:t>
            </a:r>
            <a:r>
              <a:rPr lang="en-GB" sz="3600" b="1" dirty="0" err="1"/>
              <a:t>ustawi</a:t>
            </a:r>
            <a:endParaRPr lang="en-GB" sz="3600" b="1" dirty="0"/>
          </a:p>
          <a:p>
            <a:pPr marL="0" indent="0">
              <a:buNone/>
            </a:pPr>
            <a:r>
              <a:rPr lang="en-GB" sz="3600" b="1" dirty="0"/>
              <a:t>We need strength to carry on our load, </a:t>
            </a:r>
          </a:p>
          <a:p>
            <a:pPr marL="0" indent="0">
              <a:buNone/>
            </a:pPr>
            <a:r>
              <a:rPr lang="en-GB" sz="3600" b="1" dirty="0"/>
              <a:t>Amani </a:t>
            </a:r>
            <a:r>
              <a:rPr lang="en-GB" sz="3600" b="1" dirty="0" err="1"/>
              <a:t>utupena</a:t>
            </a:r>
            <a:r>
              <a:rPr lang="en-GB" sz="3600" b="1" dirty="0"/>
              <a:t> </a:t>
            </a:r>
            <a:r>
              <a:rPr lang="en-GB" sz="3600" b="1" dirty="0" err="1"/>
              <a:t>ustawi</a:t>
            </a:r>
            <a:endParaRPr lang="en-GB" sz="3600" b="1" dirty="0"/>
          </a:p>
          <a:p>
            <a:pPr marL="0" indent="0">
              <a:buNone/>
            </a:pPr>
            <a:r>
              <a:rPr lang="en-GB" sz="3600" b="1" dirty="0"/>
              <a:t>Grant us peace, give us courage, </a:t>
            </a:r>
          </a:p>
          <a:p>
            <a:pPr marL="0" indent="0">
              <a:buNone/>
            </a:pPr>
            <a:r>
              <a:rPr lang="en-GB" sz="3600" b="1" dirty="0"/>
              <a:t>Amani </a:t>
            </a:r>
            <a:r>
              <a:rPr lang="en-GB" sz="3600" b="1" dirty="0" err="1"/>
              <a:t>utupena</a:t>
            </a:r>
            <a:r>
              <a:rPr lang="en-GB" sz="3600" b="1" dirty="0"/>
              <a:t> </a:t>
            </a:r>
            <a:r>
              <a:rPr lang="en-GB" sz="3600" b="1" dirty="0" err="1"/>
              <a:t>ustawi</a:t>
            </a:r>
            <a:r>
              <a:rPr lang="en-GB" sz="3600" b="1" dirty="0"/>
              <a:t> </a:t>
            </a:r>
          </a:p>
          <a:p>
            <a:pPr marL="0" indent="0">
              <a:buNone/>
            </a:pPr>
            <a:r>
              <a:rPr lang="en-GB" sz="3600" b="1" dirty="0"/>
              <a:t>Grant us peace, give us courage, </a:t>
            </a:r>
          </a:p>
          <a:p>
            <a:pPr marL="0" indent="0">
              <a:buNone/>
            </a:pPr>
            <a:r>
              <a:rPr lang="en-GB" sz="3600" b="1" dirty="0"/>
              <a:t>Amani </a:t>
            </a:r>
            <a:r>
              <a:rPr lang="en-GB" sz="3600" b="1" dirty="0" err="1"/>
              <a:t>utupena</a:t>
            </a:r>
            <a:r>
              <a:rPr lang="en-GB" sz="3600" b="1" dirty="0"/>
              <a:t> </a:t>
            </a:r>
            <a:r>
              <a:rPr lang="en-GB" sz="3600" b="1" dirty="0" err="1"/>
              <a:t>ustawi</a:t>
            </a:r>
            <a:r>
              <a:rPr lang="en-GB" sz="3600" b="1" dirty="0"/>
              <a:t>  </a:t>
            </a:r>
          </a:p>
          <a:p>
            <a:pPr marL="0" indent="0">
              <a:buNone/>
            </a:pPr>
            <a:r>
              <a:rPr lang="en-GB" sz="2600" b="1" i="1" dirty="0"/>
              <a:t>(Three times)</a:t>
            </a:r>
            <a:r>
              <a:rPr lang="en-GB" b="1" u="sng" dirty="0"/>
              <a:t/>
            </a:r>
            <a:br>
              <a:rPr lang="en-GB" b="1" u="sng" dirty="0"/>
            </a:br>
            <a:endParaRPr lang="en-GB" b="1" u="sng" dirty="0"/>
          </a:p>
          <a:p>
            <a:pPr marL="0" indent="0">
              <a:buNone/>
            </a:pPr>
            <a:endParaRPr lang="en-GB" dirty="0"/>
          </a:p>
          <a:p>
            <a:pPr marL="0" indent="0">
              <a:buNone/>
            </a:pPr>
            <a:endParaRPr lang="en-GB" dirty="0"/>
          </a:p>
        </p:txBody>
      </p:sp>
      <p:pic>
        <p:nvPicPr>
          <p:cNvPr id="2" name="Amani Utupe HIGHER">
            <a:hlinkClick r:id="" action="ppaction://media"/>
            <a:extLst>
              <a:ext uri="{FF2B5EF4-FFF2-40B4-BE49-F238E27FC236}">
                <a16:creationId xmlns:a16="http://schemas.microsoft.com/office/drawing/2014/main" id="{2A9A1650-F683-5168-2E8D-BD3A469A64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1784" y="941615"/>
            <a:ext cx="609600" cy="609600"/>
          </a:xfrm>
          <a:prstGeom prst="rect">
            <a:avLst/>
          </a:prstGeom>
        </p:spPr>
      </p:pic>
      <p:pic>
        <p:nvPicPr>
          <p:cNvPr id="4" name="Amani Utupe LOWER">
            <a:hlinkClick r:id="" action="ppaction://media"/>
            <a:extLst>
              <a:ext uri="{FF2B5EF4-FFF2-40B4-BE49-F238E27FC236}">
                <a16:creationId xmlns:a16="http://schemas.microsoft.com/office/drawing/2014/main" id="{2B72BDF9-613B-1A29-FC63-174AE91E75E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822923" y="941615"/>
            <a:ext cx="609600" cy="609600"/>
          </a:xfrm>
          <a:prstGeom prst="rect">
            <a:avLst/>
          </a:prstGeom>
        </p:spPr>
      </p:pic>
    </p:spTree>
    <p:extLst>
      <p:ext uri="{BB962C8B-B14F-4D97-AF65-F5344CB8AC3E}">
        <p14:creationId xmlns:p14="http://schemas.microsoft.com/office/powerpoint/2010/main" val="3689659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vol="80000" numSld="999">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56339"/>
            <a:ext cx="12192000" cy="4997450"/>
          </a:xfrm>
        </p:spPr>
        <p:txBody>
          <a:bodyPr>
            <a:normAutofit fontScale="90000"/>
          </a:bodyPr>
          <a:lstStyle/>
          <a:p>
            <a:r>
              <a:rPr lang="en-GB" altLang="en-US" sz="4000" b="1" u="sng" dirty="0"/>
              <a:t/>
            </a:r>
            <a:br>
              <a:rPr lang="en-GB" altLang="en-US" sz="4000" b="1" u="sng" dirty="0"/>
            </a:br>
            <a:r>
              <a:rPr lang="en-GB" altLang="en-US" sz="4000" b="1" u="sng" dirty="0"/>
              <a:t>Be Cool</a:t>
            </a:r>
            <a:r>
              <a:rPr lang="en-GB" altLang="en-US" sz="2000" b="1" u="sng" dirty="0"/>
              <a:t/>
            </a:r>
            <a:br>
              <a:rPr lang="en-GB" altLang="en-US" sz="2000" b="1" u="sng" dirty="0"/>
            </a:br>
            <a:r>
              <a:rPr lang="en-GB" altLang="en-US" sz="2000" b="1" u="sng" dirty="0"/>
              <a:t> </a:t>
            </a:r>
            <a:r>
              <a:rPr lang="en-GB" altLang="en-US" sz="4000" b="1" u="sng" dirty="0"/>
              <a:t/>
            </a:r>
            <a:br>
              <a:rPr lang="en-GB" altLang="en-US" sz="4000" b="1" u="sng" dirty="0"/>
            </a:br>
            <a:r>
              <a:rPr lang="en-GB" sz="3200" b="1" dirty="0"/>
              <a:t>Be cool, be green, and get our world clean.</a:t>
            </a:r>
            <a:br>
              <a:rPr lang="en-GB" sz="3200" b="1" dirty="0"/>
            </a:br>
            <a:r>
              <a:rPr lang="en-GB" sz="3200" b="1" dirty="0"/>
              <a:t>Pollution’s mean, not always seen.</a:t>
            </a:r>
            <a:br>
              <a:rPr lang="en-GB" sz="3200" b="1" dirty="0"/>
            </a:br>
            <a:r>
              <a:rPr lang="en-GB" sz="3200" b="1" dirty="0"/>
              <a:t>Be cool, be kind, get some peace of mind,</a:t>
            </a:r>
            <a:br>
              <a:rPr lang="en-GB" sz="3200" b="1" dirty="0"/>
            </a:br>
            <a:r>
              <a:rPr lang="en-GB" sz="3200" b="1" dirty="0"/>
              <a:t>And leave a better world behind. </a:t>
            </a:r>
            <a:br>
              <a:rPr lang="en-GB" sz="3200" b="1" dirty="0"/>
            </a:br>
            <a:r>
              <a:rPr lang="en-GB" sz="2000" b="1" dirty="0"/>
              <a:t> </a:t>
            </a:r>
            <a:r>
              <a:rPr lang="en-GB" sz="3200" b="1" dirty="0"/>
              <a:t/>
            </a:r>
            <a:br>
              <a:rPr lang="en-GB" sz="3200" b="1" dirty="0"/>
            </a:br>
            <a:r>
              <a:rPr lang="en-GB" sz="3200" b="1" i="1" dirty="0"/>
              <a:t>Look here, look there, Let’s all be aware,</a:t>
            </a:r>
            <a:br>
              <a:rPr lang="en-GB" sz="3200" b="1" i="1" dirty="0"/>
            </a:br>
            <a:r>
              <a:rPr lang="en-GB" sz="3200" b="1" i="1" dirty="0"/>
              <a:t>Listen to the warning, Global warming,</a:t>
            </a:r>
            <a:br>
              <a:rPr lang="en-GB" sz="3200" b="1" i="1" dirty="0"/>
            </a:br>
            <a:r>
              <a:rPr lang="en-GB" sz="3200" b="1" i="1" dirty="0"/>
              <a:t>Be cool.</a:t>
            </a:r>
            <a:r>
              <a:rPr lang="en-GB" sz="3200" b="1" dirty="0"/>
              <a:t> </a:t>
            </a:r>
            <a:r>
              <a:rPr lang="en-GB" sz="3200" dirty="0"/>
              <a:t/>
            </a:r>
            <a:br>
              <a:rPr lang="en-GB" sz="3200" dirty="0"/>
            </a:br>
            <a:r>
              <a:rPr lang="en-GB" altLang="en-US" sz="3200" b="1" dirty="0"/>
              <a:t/>
            </a:r>
            <a:br>
              <a:rPr lang="en-GB" altLang="en-US" sz="3200" b="1" dirty="0"/>
            </a:br>
            <a:r>
              <a:rPr lang="en-GB" altLang="en-US" sz="1400" dirty="0"/>
              <a:t>Page 1 of 2</a:t>
            </a:r>
            <a:endParaRPr lang="en-GB" altLang="en-US" sz="3200" i="1" dirty="0"/>
          </a:p>
        </p:txBody>
      </p:sp>
      <p:pic>
        <p:nvPicPr>
          <p:cNvPr id="2" name="67-Be cool - performance">
            <a:hlinkClick r:id="" action="ppaction://media"/>
            <a:extLst>
              <a:ext uri="{FF2B5EF4-FFF2-40B4-BE49-F238E27FC236}">
                <a16:creationId xmlns:a16="http://schemas.microsoft.com/office/drawing/2014/main" id="{DAF5F11A-74E3-8ABE-B70E-FC2A94787A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9791" y="444614"/>
            <a:ext cx="609600" cy="609600"/>
          </a:xfrm>
          <a:prstGeom prst="rect">
            <a:avLst/>
          </a:prstGeom>
        </p:spPr>
      </p:pic>
    </p:spTree>
    <p:extLst>
      <p:ext uri="{BB962C8B-B14F-4D97-AF65-F5344CB8AC3E}">
        <p14:creationId xmlns:p14="http://schemas.microsoft.com/office/powerpoint/2010/main" val="558505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56339"/>
            <a:ext cx="12192000" cy="4997450"/>
          </a:xfrm>
        </p:spPr>
        <p:txBody>
          <a:bodyPr>
            <a:normAutofit fontScale="90000"/>
          </a:bodyPr>
          <a:lstStyle/>
          <a:p>
            <a:r>
              <a:rPr lang="en-GB" altLang="en-US" sz="4000" b="1" u="sng" dirty="0"/>
              <a:t/>
            </a:r>
            <a:br>
              <a:rPr lang="en-GB" altLang="en-US" sz="4000" b="1" u="sng" dirty="0"/>
            </a:br>
            <a:r>
              <a:rPr lang="en-GB" altLang="en-US" sz="2000" b="1" u="sng" dirty="0"/>
              <a:t> </a:t>
            </a:r>
            <a:r>
              <a:rPr lang="en-GB" altLang="en-US" sz="4000" b="1" u="sng" dirty="0"/>
              <a:t/>
            </a:r>
            <a:br>
              <a:rPr lang="en-GB" altLang="en-US" sz="4000" b="1" u="sng" dirty="0"/>
            </a:br>
            <a:r>
              <a:rPr lang="en-GB" altLang="en-US" sz="3200" b="1" dirty="0"/>
              <a:t>The</a:t>
            </a:r>
            <a:r>
              <a:rPr lang="en-GB" sz="3200" b="1" dirty="0"/>
              <a:t> time is here to change our idea.</a:t>
            </a:r>
            <a:br>
              <a:rPr lang="en-GB" sz="3200" b="1" dirty="0"/>
            </a:br>
            <a:r>
              <a:rPr lang="en-GB" sz="3200" b="1" dirty="0"/>
              <a:t>And start to clear the atmosphere.</a:t>
            </a:r>
            <a:br>
              <a:rPr lang="en-GB" sz="3200" b="1" dirty="0"/>
            </a:br>
            <a:r>
              <a:rPr lang="en-GB" sz="3200" b="1" dirty="0"/>
              <a:t>It’s good to meet where the air is sweet.</a:t>
            </a:r>
            <a:br>
              <a:rPr lang="en-GB" sz="3200" b="1" dirty="0"/>
            </a:br>
            <a:r>
              <a:rPr lang="en-GB" sz="3200" b="1" dirty="0"/>
              <a:t>Sit back, relax, turn down the heat.</a:t>
            </a:r>
            <a:br>
              <a:rPr lang="en-GB" sz="3200" b="1" dirty="0"/>
            </a:br>
            <a:r>
              <a:rPr lang="en-GB" sz="2000" b="1" dirty="0"/>
              <a:t>  </a:t>
            </a:r>
            <a:r>
              <a:rPr lang="en-GB" sz="3200" dirty="0"/>
              <a:t/>
            </a:r>
            <a:br>
              <a:rPr lang="en-GB" sz="3200" dirty="0"/>
            </a:br>
            <a:r>
              <a:rPr lang="en-GB" sz="3200" b="1" i="1" dirty="0"/>
              <a:t>Look here, look there, Let’s all be aware,</a:t>
            </a:r>
            <a:br>
              <a:rPr lang="en-GB" sz="3200" b="1" i="1" dirty="0"/>
            </a:br>
            <a:r>
              <a:rPr lang="en-GB" sz="3200" b="1" i="1" dirty="0"/>
              <a:t>Listen to the warning, Global warming,</a:t>
            </a:r>
            <a:br>
              <a:rPr lang="en-GB" sz="3200" b="1" i="1" dirty="0"/>
            </a:br>
            <a:r>
              <a:rPr lang="en-GB" sz="3200" b="1" i="1" dirty="0"/>
              <a:t>Be cool.</a:t>
            </a:r>
            <a:br>
              <a:rPr lang="en-GB" sz="3200" b="1" i="1" dirty="0"/>
            </a:br>
            <a:r>
              <a:rPr lang="en-GB" sz="2000" b="1" i="1" dirty="0"/>
              <a:t> </a:t>
            </a:r>
            <a:r>
              <a:rPr lang="en-GB" sz="2000" b="1" dirty="0"/>
              <a:t> </a:t>
            </a:r>
            <a:r>
              <a:rPr lang="en-GB" sz="3200" b="1" dirty="0"/>
              <a:t/>
            </a:r>
            <a:br>
              <a:rPr lang="en-GB" sz="3200" b="1" dirty="0"/>
            </a:br>
            <a:r>
              <a:rPr lang="en-GB" sz="3200" b="1" i="1" dirty="0"/>
              <a:t>Be cool, be cool,</a:t>
            </a:r>
            <a:r>
              <a:rPr lang="en-GB" sz="3200" b="1" dirty="0"/>
              <a:t> </a:t>
            </a:r>
            <a:r>
              <a:rPr lang="en-GB" sz="3200" b="1" i="1" dirty="0"/>
              <a:t>be cool.</a:t>
            </a:r>
            <a:r>
              <a:rPr lang="en-GB" sz="3200" dirty="0"/>
              <a:t/>
            </a:r>
            <a:br>
              <a:rPr lang="en-GB" sz="3200" dirty="0"/>
            </a:br>
            <a:r>
              <a:rPr lang="en-GB" altLang="en-US" sz="3200" b="1" dirty="0"/>
              <a:t/>
            </a:r>
            <a:br>
              <a:rPr lang="en-GB" altLang="en-US" sz="3200" b="1" dirty="0"/>
            </a:br>
            <a:r>
              <a:rPr lang="en-GB" altLang="en-US" sz="1400" dirty="0"/>
              <a:t>Page 2 of 2</a:t>
            </a:r>
            <a:endParaRPr lang="en-GB" altLang="en-US" sz="3200" i="1" dirty="0"/>
          </a:p>
        </p:txBody>
      </p:sp>
    </p:spTree>
    <p:extLst>
      <p:ext uri="{BB962C8B-B14F-4D97-AF65-F5344CB8AC3E}">
        <p14:creationId xmlns:p14="http://schemas.microsoft.com/office/powerpoint/2010/main" val="116439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45C843-1A33-B9E7-E52D-32A04C760D56}"/>
              </a:ext>
            </a:extLst>
          </p:cNvPr>
          <p:cNvSpPr>
            <a:spLocks noGrp="1"/>
          </p:cNvSpPr>
          <p:nvPr>
            <p:ph idx="1"/>
          </p:nvPr>
        </p:nvSpPr>
        <p:spPr>
          <a:xfrm>
            <a:off x="838200" y="0"/>
            <a:ext cx="10515600" cy="6744677"/>
          </a:xfrm>
        </p:spPr>
        <p:txBody>
          <a:bodyPr>
            <a:normAutofit fontScale="92500" lnSpcReduction="10000"/>
          </a:bodyPr>
          <a:lstStyle/>
          <a:p>
            <a:pPr marL="0" indent="0">
              <a:buNone/>
            </a:pPr>
            <a:r>
              <a:rPr lang="en-GB" sz="1800" b="1" u="sng" dirty="0">
                <a:effectLst/>
                <a:latin typeface="Calibri" panose="020F0502020204030204" pitchFamily="34" charset="0"/>
                <a:ea typeface="Times New Roman" panose="02020603050405020304" pitchFamily="18" charset="0"/>
                <a:cs typeface="Aharoni" panose="02010803020104030203" pitchFamily="2" charset="-79"/>
              </a:rPr>
              <a:t>SINGING ALL OVER THE WORLD</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Sing me a song, make it short, make it long,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You know it won’t be too long before I’m singing along</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Sing it loud, sing it clear, so that people can hear and they’ll be singing all over the world!</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Round and around goes the music we’ve found,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It’s such a wonderful sound, so let us spread it around</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Sing it loud, sing it clear, so that people can hear and they’ll be singing all over the world!</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If you’re locked away alone, and feeling on your own,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then music is the thing to set you free</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If you sing a happy tune, then very soon you’ll find the key!</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solidFill>
                  <a:srgbClr val="FF0000"/>
                </a:solidFill>
                <a:effectLst/>
                <a:latin typeface="Calibri" panose="020F0502020204030204" pitchFamily="34" charset="0"/>
                <a:ea typeface="Times New Roman" panose="02020603050405020304" pitchFamily="18" charset="0"/>
                <a:cs typeface="Aharoni" panose="02010803020104030203" pitchFamily="2" charset="-79"/>
              </a:rPr>
              <a:t>Middle part - Sing, and all the world sings with you!</a:t>
            </a:r>
            <a:endParaRPr lang="en-GB" sz="1800" dirty="0">
              <a:solidFill>
                <a:srgbClr val="FF0000"/>
              </a:solidFill>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Sing, and all the world will hear! X2</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Top part - La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la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r>
              <a:rPr lang="en-GB" sz="1800" dirty="0" err="1">
                <a:effectLst/>
                <a:latin typeface="Calibri" panose="020F0502020204030204" pitchFamily="34" charset="0"/>
                <a:ea typeface="Times New Roman" panose="02020603050405020304" pitchFamily="18" charset="0"/>
                <a:cs typeface="Aharoni" panose="02010803020104030203" pitchFamily="2" charset="-79"/>
              </a:rPr>
              <a:t>la</a:t>
            </a:r>
            <a:r>
              <a:rPr lang="en-GB" sz="1800" dirty="0">
                <a:effectLst/>
                <a:latin typeface="Calibri" panose="020F0502020204030204" pitchFamily="34" charset="0"/>
                <a:ea typeface="Times New Roman" panose="02020603050405020304" pitchFamily="18" charset="0"/>
                <a:cs typeface="Aharoni" panose="02010803020104030203" pitchFamily="2" charset="-79"/>
              </a:rPr>
              <a:t>!</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1" dirty="0">
                <a:effectLst/>
                <a:latin typeface="Calibri" panose="020F0502020204030204" pitchFamily="34" charset="0"/>
                <a:ea typeface="Times New Roman" panose="02020603050405020304" pitchFamily="18" charset="0"/>
                <a:cs typeface="Aharoni" panose="02010803020104030203" pitchFamily="2" charset="-79"/>
              </a:rPr>
              <a:t>All:	</a:t>
            </a:r>
            <a:r>
              <a:rPr lang="en-GB" sz="1800" dirty="0">
                <a:effectLst/>
                <a:latin typeface="Calibri" panose="020F0502020204030204" pitchFamily="34" charset="0"/>
                <a:ea typeface="Times New Roman" panose="02020603050405020304" pitchFamily="18" charset="0"/>
                <a:cs typeface="Aharoni" panose="02010803020104030203" pitchFamily="2" charset="-79"/>
              </a:rPr>
              <a:t>Round and around and around and around and around… </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dirty="0">
                <a:effectLst/>
                <a:latin typeface="Calibri" panose="020F0502020204030204" pitchFamily="34" charset="0"/>
                <a:ea typeface="Times New Roman" panose="02020603050405020304" pitchFamily="18" charset="0"/>
                <a:cs typeface="Aharoni" panose="02010803020104030203" pitchFamily="2" charset="-79"/>
              </a:rPr>
              <a:t>All over the world!  Singing all over the world!</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dirty="0"/>
          </a:p>
        </p:txBody>
      </p:sp>
      <p:pic>
        <p:nvPicPr>
          <p:cNvPr id="4" name="46-Track 46 singing all over the world">
            <a:hlinkClick r:id="" action="ppaction://media"/>
            <a:extLst>
              <a:ext uri="{FF2B5EF4-FFF2-40B4-BE49-F238E27FC236}">
                <a16:creationId xmlns:a16="http://schemas.microsoft.com/office/drawing/2014/main" id="{6CFB5D2A-51F2-698E-E80F-8AB168A3D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43766"/>
            <a:ext cx="609600" cy="609600"/>
          </a:xfrm>
          <a:prstGeom prst="rect">
            <a:avLst/>
          </a:prstGeom>
        </p:spPr>
      </p:pic>
    </p:spTree>
    <p:extLst>
      <p:ext uri="{BB962C8B-B14F-4D97-AF65-F5344CB8AC3E}">
        <p14:creationId xmlns:p14="http://schemas.microsoft.com/office/powerpoint/2010/main" val="424618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260649"/>
            <a:ext cx="8219256" cy="5865515"/>
          </a:xfrm>
        </p:spPr>
        <p:txBody>
          <a:bodyPr>
            <a:normAutofit/>
          </a:bodyPr>
          <a:lstStyle/>
          <a:p>
            <a:pPr marL="0" indent="0">
              <a:buNone/>
            </a:pPr>
            <a:r>
              <a:rPr lang="en-GB" b="1" dirty="0"/>
              <a:t>This planet consists of lots of different places,</a:t>
            </a:r>
            <a:endParaRPr lang="en-GB" dirty="0"/>
          </a:p>
          <a:p>
            <a:pPr marL="0" indent="0">
              <a:buNone/>
            </a:pPr>
            <a:r>
              <a:rPr lang="en-GB" b="1" dirty="0"/>
              <a:t>Living here are people with different faces.</a:t>
            </a:r>
            <a:endParaRPr lang="en-GB" dirty="0"/>
          </a:p>
          <a:p>
            <a:pPr marL="0" indent="0">
              <a:buNone/>
            </a:pPr>
            <a:r>
              <a:rPr lang="en-GB" b="1" dirty="0"/>
              <a:t>Different languages and different food,</a:t>
            </a:r>
            <a:endParaRPr lang="en-GB" dirty="0"/>
          </a:p>
          <a:p>
            <a:pPr marL="0" indent="0">
              <a:buNone/>
            </a:pPr>
            <a:r>
              <a:rPr lang="en-GB" b="1" dirty="0"/>
              <a:t>Seeing a world like this brightens our mood.</a:t>
            </a:r>
            <a:endParaRPr lang="en-GB" dirty="0"/>
          </a:p>
          <a:p>
            <a:pPr marL="0" indent="0">
              <a:buNone/>
            </a:pPr>
            <a:r>
              <a:rPr lang="en-GB" b="1" dirty="0"/>
              <a:t>	One world, One people living together 						in harmony.</a:t>
            </a:r>
            <a:endParaRPr lang="en-GB" dirty="0"/>
          </a:p>
          <a:p>
            <a:pPr marL="0" indent="0">
              <a:buNone/>
            </a:pPr>
            <a:r>
              <a:rPr lang="en-GB" b="1" dirty="0"/>
              <a:t>	One world, One people, One family.</a:t>
            </a:r>
            <a:endParaRPr lang="en-GB" dirty="0"/>
          </a:p>
          <a:p>
            <a:pPr marL="0" indent="0">
              <a:buNone/>
            </a:pPr>
            <a:r>
              <a:rPr lang="en-GB" b="1" dirty="0"/>
              <a:t> </a:t>
            </a:r>
            <a:endParaRPr lang="en-GB" dirty="0"/>
          </a:p>
        </p:txBody>
      </p:sp>
      <p:pic>
        <p:nvPicPr>
          <p:cNvPr id="2" name="One World FJS Y4 choir">
            <a:hlinkClick r:id="" action="ppaction://media"/>
            <a:extLst>
              <a:ext uri="{FF2B5EF4-FFF2-40B4-BE49-F238E27FC236}">
                <a16:creationId xmlns:a16="http://schemas.microsoft.com/office/drawing/2014/main" id="{C0096BE9-B383-28B7-DC95-A1FA66FDBB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3577" y="344002"/>
            <a:ext cx="609600" cy="609600"/>
          </a:xfrm>
          <a:prstGeom prst="rect">
            <a:avLst/>
          </a:prstGeom>
        </p:spPr>
      </p:pic>
    </p:spTree>
    <p:extLst>
      <p:ext uri="{BB962C8B-B14F-4D97-AF65-F5344CB8AC3E}">
        <p14:creationId xmlns:p14="http://schemas.microsoft.com/office/powerpoint/2010/main" val="33298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260649"/>
            <a:ext cx="8496944" cy="5865515"/>
          </a:xfrm>
        </p:spPr>
        <p:txBody>
          <a:bodyPr>
            <a:normAutofit/>
          </a:bodyPr>
          <a:lstStyle/>
          <a:p>
            <a:pPr marL="0" indent="0">
              <a:buNone/>
            </a:pPr>
            <a:r>
              <a:rPr lang="en-GB" b="1" dirty="0"/>
              <a:t>This planet consists of lots of different places,</a:t>
            </a:r>
            <a:endParaRPr lang="en-GB" dirty="0"/>
          </a:p>
          <a:p>
            <a:pPr marL="0" indent="0">
              <a:buNone/>
            </a:pPr>
            <a:r>
              <a:rPr lang="en-GB" b="1" dirty="0"/>
              <a:t>Living here are people with different faces.</a:t>
            </a:r>
            <a:endParaRPr lang="en-GB" dirty="0"/>
          </a:p>
          <a:p>
            <a:pPr marL="0" indent="0">
              <a:buNone/>
            </a:pPr>
            <a:r>
              <a:rPr lang="en-GB" b="1" dirty="0"/>
              <a:t>Different languages and different food,</a:t>
            </a:r>
            <a:endParaRPr lang="en-GB" dirty="0"/>
          </a:p>
          <a:p>
            <a:pPr marL="0" indent="0">
              <a:buNone/>
            </a:pPr>
            <a:r>
              <a:rPr lang="en-GB" b="1" dirty="0"/>
              <a:t>Seeing a world like this brightens our mood</a:t>
            </a:r>
            <a:endParaRPr lang="en-GB" dirty="0"/>
          </a:p>
          <a:p>
            <a:pPr marL="0" indent="0">
              <a:buNone/>
            </a:pPr>
            <a:r>
              <a:rPr lang="en-GB" b="1" dirty="0"/>
              <a:t>	India, Mexico, Germany, Iran, </a:t>
            </a:r>
          </a:p>
          <a:p>
            <a:pPr marL="0" indent="0">
              <a:buNone/>
            </a:pPr>
            <a:r>
              <a:rPr lang="en-GB" b="1" dirty="0"/>
              <a:t>	South Africa, Japan and Russia, Mali, 									Pakistan.</a:t>
            </a:r>
            <a:endParaRPr lang="en-GB" dirty="0"/>
          </a:p>
          <a:p>
            <a:pPr marL="0" indent="0">
              <a:buNone/>
            </a:pPr>
            <a:r>
              <a:rPr lang="en-GB" b="1" dirty="0"/>
              <a:t>	All of these countries are wonderful to see,</a:t>
            </a:r>
            <a:endParaRPr lang="en-GB" dirty="0"/>
          </a:p>
          <a:p>
            <a:pPr marL="0" indent="0">
              <a:buNone/>
            </a:pPr>
            <a:r>
              <a:rPr lang="en-GB" b="1" dirty="0"/>
              <a:t>	Where would you like to be?</a:t>
            </a:r>
            <a:endParaRPr lang="en-GB" dirty="0"/>
          </a:p>
          <a:p>
            <a:pPr marL="0" indent="0">
              <a:buNone/>
            </a:pPr>
            <a:endParaRPr lang="en-US" dirty="0"/>
          </a:p>
        </p:txBody>
      </p:sp>
    </p:spTree>
    <p:extLst>
      <p:ext uri="{BB962C8B-B14F-4D97-AF65-F5344CB8AC3E}">
        <p14:creationId xmlns:p14="http://schemas.microsoft.com/office/powerpoint/2010/main" val="63562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260649"/>
            <a:ext cx="8431088" cy="2520280"/>
          </a:xfrm>
        </p:spPr>
        <p:txBody>
          <a:bodyPr>
            <a:normAutofit/>
          </a:bodyPr>
          <a:lstStyle/>
          <a:p>
            <a:pPr marL="0" indent="0">
              <a:buNone/>
            </a:pPr>
            <a:r>
              <a:rPr lang="en-GB" b="1" dirty="0"/>
              <a:t>This planet consists of lots of different places,</a:t>
            </a:r>
            <a:endParaRPr lang="en-GB" dirty="0"/>
          </a:p>
          <a:p>
            <a:pPr marL="0" indent="0">
              <a:buNone/>
            </a:pPr>
            <a:r>
              <a:rPr lang="en-GB" b="1" dirty="0"/>
              <a:t>Living here are people with different faces.</a:t>
            </a:r>
            <a:endParaRPr lang="en-GB" dirty="0"/>
          </a:p>
          <a:p>
            <a:pPr marL="0" indent="0">
              <a:buNone/>
            </a:pPr>
            <a:r>
              <a:rPr lang="en-GB" b="1" dirty="0"/>
              <a:t>Different languages and different food,</a:t>
            </a:r>
            <a:endParaRPr lang="en-GB" dirty="0"/>
          </a:p>
          <a:p>
            <a:pPr marL="0" indent="0">
              <a:buNone/>
            </a:pPr>
            <a:r>
              <a:rPr lang="en-GB" b="1" dirty="0"/>
              <a:t>Seeing a world like this brightens our mood</a:t>
            </a:r>
            <a:endParaRPr lang="en-GB" dirty="0"/>
          </a:p>
          <a:p>
            <a:pPr marL="0" indent="0">
              <a:buNone/>
            </a:pPr>
            <a:r>
              <a:rPr lang="en-GB" b="1" dirty="0"/>
              <a:t>	</a:t>
            </a:r>
            <a:endParaRPr lang="en-US" dirty="0"/>
          </a:p>
        </p:txBody>
      </p:sp>
      <p:sp>
        <p:nvSpPr>
          <p:cNvPr id="2" name="Rectangle 1"/>
          <p:cNvSpPr/>
          <p:nvPr/>
        </p:nvSpPr>
        <p:spPr>
          <a:xfrm>
            <a:off x="6816080" y="2279718"/>
            <a:ext cx="2934072" cy="3416320"/>
          </a:xfrm>
          <a:prstGeom prst="rect">
            <a:avLst/>
          </a:prstGeom>
        </p:spPr>
        <p:txBody>
          <a:bodyPr wrap="square">
            <a:spAutoFit/>
          </a:bodyPr>
          <a:lstStyle/>
          <a:p>
            <a:r>
              <a:rPr lang="en-GB" sz="2400" b="1" dirty="0">
                <a:solidFill>
                  <a:srgbClr val="00B050"/>
                </a:solidFill>
              </a:rPr>
              <a:t>India, Mexico, Germany, Iran, </a:t>
            </a:r>
          </a:p>
          <a:p>
            <a:r>
              <a:rPr lang="en-GB" sz="2400" b="1" dirty="0">
                <a:solidFill>
                  <a:srgbClr val="00B050"/>
                </a:solidFill>
              </a:rPr>
              <a:t>South Africa, Japan and Russia, Mali, Pakistan.</a:t>
            </a:r>
            <a:endParaRPr lang="en-GB" sz="2400" dirty="0">
              <a:solidFill>
                <a:srgbClr val="00B050"/>
              </a:solidFill>
            </a:endParaRPr>
          </a:p>
          <a:p>
            <a:r>
              <a:rPr lang="en-GB" sz="2400" b="1" dirty="0">
                <a:solidFill>
                  <a:srgbClr val="00B050"/>
                </a:solidFill>
              </a:rPr>
              <a:t>All of these countries are wonderful to see,</a:t>
            </a:r>
            <a:endParaRPr lang="en-GB" sz="2400" dirty="0">
              <a:solidFill>
                <a:srgbClr val="00B050"/>
              </a:solidFill>
            </a:endParaRPr>
          </a:p>
          <a:p>
            <a:r>
              <a:rPr lang="en-GB" sz="2400" b="1" dirty="0">
                <a:solidFill>
                  <a:srgbClr val="00B050"/>
                </a:solidFill>
              </a:rPr>
              <a:t>Where would you like to be?</a:t>
            </a:r>
            <a:endParaRPr lang="en-GB" sz="2400" dirty="0">
              <a:solidFill>
                <a:srgbClr val="00B050"/>
              </a:solidFill>
            </a:endParaRPr>
          </a:p>
        </p:txBody>
      </p:sp>
      <p:sp>
        <p:nvSpPr>
          <p:cNvPr id="4" name="Rectangle 3"/>
          <p:cNvSpPr/>
          <p:nvPr/>
        </p:nvSpPr>
        <p:spPr>
          <a:xfrm>
            <a:off x="3156774" y="2284070"/>
            <a:ext cx="2790056" cy="3539430"/>
          </a:xfrm>
          <a:prstGeom prst="rect">
            <a:avLst/>
          </a:prstGeom>
        </p:spPr>
        <p:txBody>
          <a:bodyPr wrap="square">
            <a:spAutoFit/>
          </a:bodyPr>
          <a:lstStyle/>
          <a:p>
            <a:r>
              <a:rPr lang="en-GB" sz="2800" b="1" dirty="0">
                <a:solidFill>
                  <a:srgbClr val="FF0000"/>
                </a:solidFill>
              </a:rPr>
              <a:t>One world, One people living together in harmony.</a:t>
            </a:r>
            <a:endParaRPr lang="en-GB" sz="2800" dirty="0">
              <a:solidFill>
                <a:srgbClr val="FF0000"/>
              </a:solidFill>
            </a:endParaRPr>
          </a:p>
          <a:p>
            <a:r>
              <a:rPr lang="en-GB" sz="2800" b="1" dirty="0">
                <a:solidFill>
                  <a:srgbClr val="FF0000"/>
                </a:solidFill>
              </a:rPr>
              <a:t>One world, One people, One family.</a:t>
            </a:r>
            <a:endParaRPr lang="en-GB" sz="2800" dirty="0">
              <a:solidFill>
                <a:srgbClr val="FF0000"/>
              </a:solidFill>
            </a:endParaRPr>
          </a:p>
          <a:p>
            <a:r>
              <a:rPr lang="en-GB" sz="2800" b="1" dirty="0"/>
              <a:t> </a:t>
            </a:r>
            <a:endParaRPr lang="en-GB" sz="2800" dirty="0"/>
          </a:p>
        </p:txBody>
      </p:sp>
    </p:spTree>
    <p:extLst>
      <p:ext uri="{BB962C8B-B14F-4D97-AF65-F5344CB8AC3E}">
        <p14:creationId xmlns:p14="http://schemas.microsoft.com/office/powerpoint/2010/main" val="187871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normAutofit lnSpcReduction="10000"/>
          </a:bodyPr>
          <a:lstStyle/>
          <a:p>
            <a:pPr marL="0" indent="0">
              <a:buNone/>
            </a:pPr>
            <a:r>
              <a:rPr lang="en-GB" sz="3200" b="1" u="sng" dirty="0"/>
              <a:t>WE ARE THE </a:t>
            </a:r>
            <a:r>
              <a:rPr lang="en-GB" sz="3200" b="1" u="sng" dirty="0" smtClean="0"/>
              <a:t>YOUNG </a:t>
            </a:r>
            <a:r>
              <a:rPr lang="en-GB" altLang="en-US" sz="3200" b="1" u="sng" dirty="0"/>
              <a:t>(we will be signing </a:t>
            </a:r>
            <a:r>
              <a:rPr lang="en-GB" altLang="en-US" sz="3200" b="1" u="sng" dirty="0" smtClean="0"/>
              <a:t>Part 1)</a:t>
            </a:r>
            <a:r>
              <a:rPr lang="en-GB" altLang="en-US" sz="3200" b="1" u="sng" dirty="0"/>
              <a:t/>
            </a:r>
            <a:br>
              <a:rPr lang="en-GB" altLang="en-US" sz="3200" b="1" u="sng" dirty="0"/>
            </a:br>
            <a:endParaRPr lang="en-GB" sz="3200" b="1" u="sng" dirty="0"/>
          </a:p>
          <a:p>
            <a:pPr marL="0" indent="0">
              <a:buNone/>
            </a:pPr>
            <a:r>
              <a:rPr lang="en-GB" sz="3200" dirty="0"/>
              <a:t>Part 1		Part 2  </a:t>
            </a:r>
          </a:p>
          <a:p>
            <a:pPr marL="0" indent="0">
              <a:buNone/>
            </a:pPr>
            <a:r>
              <a:rPr lang="en-GB" sz="3200" b="1" dirty="0"/>
              <a:t>We are the young, the children of the world, </a:t>
            </a:r>
            <a:br>
              <a:rPr lang="en-GB" sz="3200" b="1" dirty="0"/>
            </a:br>
            <a:r>
              <a:rPr lang="en-GB" sz="3200" b="1" dirty="0"/>
              <a:t>We hold tomorrow in our hands</a:t>
            </a:r>
            <a:br>
              <a:rPr lang="en-GB" sz="3200" b="1" dirty="0"/>
            </a:br>
            <a:r>
              <a:rPr lang="en-GB" sz="3200" b="1" dirty="0"/>
              <a:t>We are the young, the promise of a brighter day</a:t>
            </a:r>
            <a:br>
              <a:rPr lang="en-GB" sz="3200" b="1" dirty="0"/>
            </a:br>
            <a:r>
              <a:rPr lang="en-GB" sz="3200" b="1" dirty="0"/>
              <a:t>The future waits at our command</a:t>
            </a:r>
            <a:br>
              <a:rPr lang="en-GB" sz="3200" b="1" dirty="0"/>
            </a:br>
            <a:r>
              <a:rPr lang="en-GB" sz="3200" dirty="0"/>
              <a:t/>
            </a:r>
            <a:br>
              <a:rPr lang="en-GB" sz="3200" dirty="0"/>
            </a:br>
            <a:r>
              <a:rPr lang="en-GB" sz="3200" b="1" i="1" dirty="0"/>
              <a:t>Teach us well, (teach us) how to care, </a:t>
            </a:r>
            <a:br>
              <a:rPr lang="en-GB" sz="3200" b="1" i="1" dirty="0"/>
            </a:br>
            <a:r>
              <a:rPr lang="en-GB" sz="3200" b="1" i="1" dirty="0"/>
              <a:t>Give us love, (love that) we can share</a:t>
            </a:r>
            <a:endParaRPr lang="en-GB" sz="3200" dirty="0"/>
          </a:p>
          <a:p>
            <a:pPr marL="0" indent="0">
              <a:buNone/>
            </a:pPr>
            <a:r>
              <a:rPr lang="en-GB" sz="3200" b="1" i="1" dirty="0"/>
              <a:t>And we’ll walk hand in hand in the light of the rising sun</a:t>
            </a:r>
            <a:br>
              <a:rPr lang="en-GB" sz="3200" b="1" i="1" dirty="0"/>
            </a:br>
            <a:r>
              <a:rPr lang="en-GB" sz="3200" b="1" i="1" dirty="0"/>
              <a:t>We are the young</a:t>
            </a:r>
            <a:endParaRPr lang="en-GB" sz="3200" dirty="0"/>
          </a:p>
          <a:p>
            <a:pPr marL="0" indent="0">
              <a:buNone/>
            </a:pPr>
            <a:endParaRPr lang="en-GB" dirty="0"/>
          </a:p>
        </p:txBody>
      </p:sp>
      <p:pic>
        <p:nvPicPr>
          <p:cNvPr id="2" name="We are the young TOP">
            <a:hlinkClick r:id="" action="ppaction://media"/>
            <a:extLst>
              <a:ext uri="{FF2B5EF4-FFF2-40B4-BE49-F238E27FC236}">
                <a16:creationId xmlns:a16="http://schemas.microsoft.com/office/drawing/2014/main" id="{C3BD6DA2-D4B8-F8C2-0F18-0C289D43A1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10869" y="1057568"/>
            <a:ext cx="609600" cy="609600"/>
          </a:xfrm>
          <a:prstGeom prst="rect">
            <a:avLst/>
          </a:prstGeom>
        </p:spPr>
      </p:pic>
      <p:pic>
        <p:nvPicPr>
          <p:cNvPr id="4" name="we are the young second part">
            <a:hlinkClick r:id="" action="ppaction://media"/>
            <a:extLst>
              <a:ext uri="{FF2B5EF4-FFF2-40B4-BE49-F238E27FC236}">
                <a16:creationId xmlns:a16="http://schemas.microsoft.com/office/drawing/2014/main" id="{5CB09BDE-505E-CFC5-5FF2-E12910C009D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812880" y="1057568"/>
            <a:ext cx="609600" cy="609600"/>
          </a:xfrm>
          <a:prstGeom prst="rect">
            <a:avLst/>
          </a:prstGeom>
        </p:spPr>
      </p:pic>
    </p:spTree>
    <p:extLst>
      <p:ext uri="{BB962C8B-B14F-4D97-AF65-F5344CB8AC3E}">
        <p14:creationId xmlns:p14="http://schemas.microsoft.com/office/powerpoint/2010/main" val="2410050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2"/>
                  </p:tgtEl>
                </p:cond>
              </p:nextCondLst>
            </p:seq>
            <p:audio>
              <p:cMediaNode vol="80000" numSld="999">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3541" cy="5633266"/>
          </a:xfrm>
        </p:spPr>
        <p:txBody>
          <a:bodyPr/>
          <a:lstStyle/>
          <a:p>
            <a:pPr marL="0" indent="0">
              <a:buNone/>
            </a:pPr>
            <a:r>
              <a:rPr lang="en-GB" sz="3600" b="1" dirty="0"/>
              <a:t>We are the young and so we look to you</a:t>
            </a:r>
            <a:br>
              <a:rPr lang="en-GB" sz="3600" b="1" dirty="0"/>
            </a:br>
            <a:r>
              <a:rPr lang="en-GB" sz="3600" b="1" dirty="0"/>
              <a:t>To show us how the world should be</a:t>
            </a:r>
            <a:br>
              <a:rPr lang="en-GB" sz="3600" b="1" dirty="0"/>
            </a:br>
            <a:r>
              <a:rPr lang="en-GB" sz="3600" b="1" dirty="0"/>
              <a:t>We are the young, we trust in your experience</a:t>
            </a:r>
            <a:br>
              <a:rPr lang="en-GB" sz="3600" b="1" dirty="0"/>
            </a:br>
            <a:r>
              <a:rPr lang="en-GB" sz="3600" b="1" dirty="0"/>
              <a:t>To help us shape our destiny.</a:t>
            </a:r>
          </a:p>
          <a:p>
            <a:pPr marL="0" indent="0">
              <a:buNone/>
            </a:pPr>
            <a:r>
              <a:rPr lang="en-GB" sz="3600" dirty="0"/>
              <a:t> </a:t>
            </a:r>
          </a:p>
          <a:p>
            <a:pPr marL="0" indent="0">
              <a:buNone/>
            </a:pPr>
            <a:r>
              <a:rPr lang="en-GB" sz="3600" b="1" i="1" dirty="0"/>
              <a:t>Teach us well, (teach us) how to care</a:t>
            </a:r>
            <a:br>
              <a:rPr lang="en-GB" sz="3600" b="1" i="1" dirty="0"/>
            </a:br>
            <a:r>
              <a:rPr lang="en-GB" sz="3600" b="1" i="1" dirty="0"/>
              <a:t>Give us love, (love that) we can share</a:t>
            </a:r>
            <a:endParaRPr lang="en-GB" sz="3600" dirty="0"/>
          </a:p>
          <a:p>
            <a:pPr marL="0" indent="0">
              <a:buNone/>
            </a:pPr>
            <a:r>
              <a:rPr lang="en-GB" sz="3600" b="1" i="1" dirty="0"/>
              <a:t>And we’ll walk hand in hand </a:t>
            </a:r>
          </a:p>
          <a:p>
            <a:pPr marL="0" indent="0">
              <a:buNone/>
            </a:pPr>
            <a:r>
              <a:rPr lang="en-GB" sz="3600" b="1" i="1" dirty="0"/>
              <a:t>in the light of the rising sun</a:t>
            </a:r>
            <a:br>
              <a:rPr lang="en-GB" sz="3600" b="1" i="1" dirty="0"/>
            </a:br>
            <a:r>
              <a:rPr lang="en-GB" sz="3600" b="1" i="1" dirty="0"/>
              <a:t>We are the young</a:t>
            </a:r>
            <a:endParaRPr lang="en-GB" sz="3600" dirty="0"/>
          </a:p>
          <a:p>
            <a:pPr marL="0" indent="0">
              <a:buNone/>
            </a:pPr>
            <a:endParaRPr lang="en-GB" dirty="0"/>
          </a:p>
        </p:txBody>
      </p:sp>
    </p:spTree>
    <p:extLst>
      <p:ext uri="{BB962C8B-B14F-4D97-AF65-F5344CB8AC3E}">
        <p14:creationId xmlns:p14="http://schemas.microsoft.com/office/powerpoint/2010/main" val="2190380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r>
              <a:rPr lang="en-GB" sz="3200" b="1" dirty="0"/>
              <a:t>That day is dawning when we will be grown</a:t>
            </a:r>
            <a:br>
              <a:rPr lang="en-GB" sz="3200" b="1" dirty="0"/>
            </a:br>
            <a:r>
              <a:rPr lang="en-GB" sz="3200" b="1" dirty="0"/>
              <a:t>We will inherit this world for our own</a:t>
            </a:r>
            <a:r>
              <a:rPr lang="en-GB" sz="3200" dirty="0"/>
              <a:t/>
            </a:r>
            <a:br>
              <a:rPr lang="en-GB" sz="3200" dirty="0"/>
            </a:br>
            <a:r>
              <a:rPr lang="en-GB" sz="3200" dirty="0"/>
              <a:t/>
            </a:r>
            <a:br>
              <a:rPr lang="en-GB" sz="3200" dirty="0"/>
            </a:br>
            <a:r>
              <a:rPr lang="en-GB" sz="3200" b="1" dirty="0"/>
              <a:t>We are the young, the children of the world</a:t>
            </a:r>
            <a:br>
              <a:rPr lang="en-GB" sz="3200" b="1" dirty="0"/>
            </a:br>
            <a:r>
              <a:rPr lang="en-GB" sz="3200" b="1" dirty="0"/>
              <a:t>We hold tomorrow in our hands</a:t>
            </a:r>
            <a:br>
              <a:rPr lang="en-GB" sz="3200" b="1" dirty="0"/>
            </a:br>
            <a:r>
              <a:rPr lang="en-GB" sz="3200" b="1" dirty="0"/>
              <a:t>We are the young, the promise of a brighter day</a:t>
            </a:r>
            <a:br>
              <a:rPr lang="en-GB" sz="3200" b="1" dirty="0"/>
            </a:br>
            <a:r>
              <a:rPr lang="en-GB" sz="3200" b="1" dirty="0"/>
              <a:t>The future waits at our command</a:t>
            </a:r>
            <a:r>
              <a:rPr lang="en-GB" sz="3200" dirty="0"/>
              <a:t/>
            </a:r>
            <a:br>
              <a:rPr lang="en-GB" sz="3200" dirty="0"/>
            </a:br>
            <a:r>
              <a:rPr lang="en-GB" sz="3200" dirty="0"/>
              <a:t> </a:t>
            </a:r>
          </a:p>
          <a:p>
            <a:pPr marL="0" indent="0">
              <a:buNone/>
            </a:pPr>
            <a:r>
              <a:rPr lang="en-GB" sz="3200" dirty="0"/>
              <a:t>(OR …Descant) We are the children, we hold tomorrow in our hands</a:t>
            </a:r>
          </a:p>
          <a:p>
            <a:pPr marL="0" indent="0">
              <a:buNone/>
            </a:pPr>
            <a:r>
              <a:rPr lang="en-GB" sz="3200" dirty="0"/>
              <a:t>We are the promise, the future waits at our command.</a:t>
            </a:r>
          </a:p>
          <a:p>
            <a:pPr marL="0" indent="0">
              <a:buNone/>
            </a:pPr>
            <a:endParaRPr lang="en-GB" dirty="0"/>
          </a:p>
        </p:txBody>
      </p:sp>
    </p:spTree>
    <p:extLst>
      <p:ext uri="{BB962C8B-B14F-4D97-AF65-F5344CB8AC3E}">
        <p14:creationId xmlns:p14="http://schemas.microsoft.com/office/powerpoint/2010/main" val="4273040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normAutofit/>
          </a:bodyPr>
          <a:lstStyle/>
          <a:p>
            <a:pPr marL="0" indent="0">
              <a:buNone/>
            </a:pPr>
            <a:r>
              <a:rPr lang="en-GB" sz="3600" b="1" i="1" dirty="0"/>
              <a:t>Teach us well, </a:t>
            </a:r>
            <a:r>
              <a:rPr lang="en-GB" sz="3600" i="1" dirty="0"/>
              <a:t>(teach us) </a:t>
            </a:r>
            <a:r>
              <a:rPr lang="en-GB" sz="3600" b="1" i="1" dirty="0"/>
              <a:t>how to care</a:t>
            </a:r>
            <a:br>
              <a:rPr lang="en-GB" sz="3600" b="1" i="1" dirty="0"/>
            </a:br>
            <a:r>
              <a:rPr lang="en-GB" sz="3600" b="1" i="1" dirty="0"/>
              <a:t>Give us love, </a:t>
            </a:r>
            <a:r>
              <a:rPr lang="en-GB" sz="3600" i="1" dirty="0"/>
              <a:t>(love that) </a:t>
            </a:r>
            <a:r>
              <a:rPr lang="en-GB" sz="3600" b="1" i="1" dirty="0"/>
              <a:t>we can share</a:t>
            </a:r>
            <a:endParaRPr lang="en-GB" sz="3600" dirty="0"/>
          </a:p>
          <a:p>
            <a:pPr marL="0" indent="0">
              <a:buNone/>
            </a:pPr>
            <a:r>
              <a:rPr lang="en-GB" sz="3600" b="1" i="1" dirty="0"/>
              <a:t>And we’ll walk hand in hand </a:t>
            </a:r>
          </a:p>
          <a:p>
            <a:pPr marL="0" indent="0">
              <a:buNone/>
            </a:pPr>
            <a:r>
              <a:rPr lang="en-GB" sz="3600" b="1" i="1" dirty="0"/>
              <a:t>in the light of the rising sun</a:t>
            </a:r>
            <a:br>
              <a:rPr lang="en-GB" sz="3600" b="1" i="1" dirty="0"/>
            </a:br>
            <a:r>
              <a:rPr lang="en-GB" sz="3600" b="1" i="1" dirty="0"/>
              <a:t>We are the young</a:t>
            </a:r>
            <a:endParaRPr lang="en-GB" sz="3600" dirty="0"/>
          </a:p>
          <a:p>
            <a:pPr marL="0" indent="0">
              <a:buNone/>
            </a:pPr>
            <a:r>
              <a:rPr lang="en-GB" sz="3600" b="1" i="1" dirty="0"/>
              <a:t/>
            </a:r>
            <a:br>
              <a:rPr lang="en-GB" sz="3600" b="1" i="1" dirty="0"/>
            </a:br>
            <a:r>
              <a:rPr lang="en-GB" sz="3600" b="1" dirty="0"/>
              <a:t>We are the young,</a:t>
            </a:r>
            <a:br>
              <a:rPr lang="en-GB" sz="3600" b="1" dirty="0"/>
            </a:br>
            <a:r>
              <a:rPr lang="en-GB" sz="3600" b="1" dirty="0"/>
              <a:t>We are the young,</a:t>
            </a:r>
          </a:p>
          <a:p>
            <a:pPr marL="0" indent="0">
              <a:buNone/>
            </a:pPr>
            <a:r>
              <a:rPr lang="en-GB" sz="3600" b="1" dirty="0"/>
              <a:t>We are the young.</a:t>
            </a:r>
          </a:p>
        </p:txBody>
      </p:sp>
    </p:spTree>
    <p:extLst>
      <p:ext uri="{BB962C8B-B14F-4D97-AF65-F5344CB8AC3E}">
        <p14:creationId xmlns:p14="http://schemas.microsoft.com/office/powerpoint/2010/main" val="395350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D7851206-7DD0-DC19-2D51-F297394089B6}"/>
              </a:ext>
            </a:extLst>
          </p:cNvPr>
          <p:cNvSpPr>
            <a:spLocks noGrp="1" noChangeArrowheads="1"/>
          </p:cNvSpPr>
          <p:nvPr>
            <p:ph type="body" idx="1"/>
          </p:nvPr>
        </p:nvSpPr>
        <p:spPr>
          <a:xfrm>
            <a:off x="1992313" y="476251"/>
            <a:ext cx="8229600" cy="6048375"/>
          </a:xfrm>
        </p:spPr>
        <p:txBody>
          <a:bodyPr/>
          <a:lstStyle/>
          <a:p>
            <a:pPr marL="0" indent="0" eaLnBrk="1" hangingPunct="1">
              <a:buNone/>
            </a:pPr>
            <a:r>
              <a:rPr lang="en-US" altLang="en-US" dirty="0"/>
              <a:t>Where do we go from here?  </a:t>
            </a:r>
          </a:p>
          <a:p>
            <a:pPr marL="0" indent="0" eaLnBrk="1" hangingPunct="1">
              <a:buNone/>
            </a:pPr>
            <a:r>
              <a:rPr lang="en-US" altLang="en-US" dirty="0"/>
              <a:t>Maybe next time, next year</a:t>
            </a:r>
          </a:p>
          <a:p>
            <a:pPr marL="0" indent="0">
              <a:buNone/>
            </a:pPr>
            <a:r>
              <a:rPr lang="en-US" altLang="en-US" dirty="0"/>
              <a:t>Starting on a journey </a:t>
            </a:r>
          </a:p>
          <a:p>
            <a:pPr marL="0" indent="0" eaLnBrk="1" hangingPunct="1">
              <a:buNone/>
            </a:pPr>
            <a:r>
              <a:rPr lang="en-US" altLang="en-US" dirty="0"/>
              <a:t>hoping our goals are near.</a:t>
            </a:r>
          </a:p>
          <a:p>
            <a:pPr marL="0" indent="0" eaLnBrk="1" hangingPunct="1">
              <a:buNone/>
            </a:pPr>
            <a:endParaRPr lang="en-US" altLang="en-US" dirty="0"/>
          </a:p>
          <a:p>
            <a:pPr marL="0" indent="0" eaLnBrk="1" hangingPunct="1">
              <a:buNone/>
            </a:pPr>
            <a:r>
              <a:rPr lang="en-US" altLang="en-US" dirty="0"/>
              <a:t>Where do we go from now, </a:t>
            </a:r>
          </a:p>
          <a:p>
            <a:pPr marL="0" indent="0" eaLnBrk="1" hangingPunct="1">
              <a:buNone/>
            </a:pPr>
            <a:r>
              <a:rPr lang="en-US" altLang="en-US" dirty="0"/>
              <a:t>after the final bow?</a:t>
            </a:r>
          </a:p>
          <a:p>
            <a:pPr marL="0" indent="0" eaLnBrk="1" hangingPunct="1">
              <a:buNone/>
            </a:pPr>
            <a:r>
              <a:rPr lang="en-US" altLang="en-US" dirty="0"/>
              <a:t>Will we know where to go? </a:t>
            </a:r>
          </a:p>
          <a:p>
            <a:pPr marL="0" indent="0" eaLnBrk="1" hangingPunct="1">
              <a:buNone/>
            </a:pPr>
            <a:r>
              <a:rPr lang="en-US" altLang="en-US" dirty="0"/>
              <a:t>Where do we go from here?</a:t>
            </a:r>
          </a:p>
        </p:txBody>
      </p:sp>
      <p:pic>
        <p:nvPicPr>
          <p:cNvPr id="2" name="where do we go">
            <a:hlinkClick r:id="" action="ppaction://media"/>
            <a:extLst>
              <a:ext uri="{FF2B5EF4-FFF2-40B4-BE49-F238E27FC236}">
                <a16:creationId xmlns:a16="http://schemas.microsoft.com/office/drawing/2014/main" id="{FC7839AD-1540-3F46-2C9B-C3A7356099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0775" y="16224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6AB29F7E-6748-F65D-61EA-BC482077C026}"/>
              </a:ext>
            </a:extLst>
          </p:cNvPr>
          <p:cNvSpPr>
            <a:spLocks noGrp="1" noChangeArrowheads="1"/>
          </p:cNvSpPr>
          <p:nvPr>
            <p:ph type="body" idx="1"/>
          </p:nvPr>
        </p:nvSpPr>
        <p:spPr>
          <a:xfrm>
            <a:off x="1992313" y="476251"/>
            <a:ext cx="8229600" cy="6048375"/>
          </a:xfrm>
          <a:noFill/>
        </p:spPr>
        <p:txBody>
          <a:bodyPr/>
          <a:lstStyle/>
          <a:p>
            <a:pPr marL="0" indent="0" eaLnBrk="1" hangingPunct="1">
              <a:buNone/>
            </a:pPr>
            <a:r>
              <a:rPr lang="en-US" altLang="en-US" dirty="0"/>
              <a:t>Where do we find the start? </a:t>
            </a:r>
          </a:p>
          <a:p>
            <a:pPr marL="0" indent="0" eaLnBrk="1" hangingPunct="1">
              <a:buNone/>
            </a:pPr>
            <a:r>
              <a:rPr lang="en-US" altLang="en-US" dirty="0"/>
              <a:t>Ready to play our part</a:t>
            </a:r>
          </a:p>
          <a:p>
            <a:pPr marL="0" indent="0" eaLnBrk="1" hangingPunct="1">
              <a:buNone/>
            </a:pPr>
            <a:r>
              <a:rPr lang="en-US" altLang="en-US" dirty="0"/>
              <a:t>Looking to the future, </a:t>
            </a:r>
          </a:p>
          <a:p>
            <a:pPr marL="0" indent="0" eaLnBrk="1" hangingPunct="1">
              <a:buNone/>
            </a:pPr>
            <a:r>
              <a:rPr lang="en-US" altLang="en-US" dirty="0"/>
              <a:t>hoping with all our heart.</a:t>
            </a:r>
          </a:p>
          <a:p>
            <a:pPr marL="0" indent="0" eaLnBrk="1" hangingPunct="1">
              <a:buNone/>
            </a:pPr>
            <a:endParaRPr lang="en-US" altLang="en-US" dirty="0"/>
          </a:p>
          <a:p>
            <a:pPr marL="0" indent="0" eaLnBrk="1" hangingPunct="1">
              <a:buNone/>
            </a:pPr>
            <a:r>
              <a:rPr lang="en-US" altLang="en-US" dirty="0"/>
              <a:t>Where do we find our cause </a:t>
            </a:r>
          </a:p>
          <a:p>
            <a:pPr marL="0" indent="0" eaLnBrk="1" hangingPunct="1">
              <a:buNone/>
            </a:pPr>
            <a:r>
              <a:rPr lang="en-US" altLang="en-US" dirty="0"/>
              <a:t>after the last applause?</a:t>
            </a:r>
          </a:p>
          <a:p>
            <a:pPr marL="0" indent="0" eaLnBrk="1" hangingPunct="1">
              <a:buNone/>
            </a:pPr>
            <a:r>
              <a:rPr lang="en-US" altLang="en-US" dirty="0"/>
              <a:t>What will you try to do? </a:t>
            </a:r>
          </a:p>
          <a:p>
            <a:pPr marL="0" indent="0" eaLnBrk="1" hangingPunct="1">
              <a:buNone/>
            </a:pPr>
            <a:r>
              <a:rPr lang="en-US" altLang="en-US" dirty="0"/>
              <a:t>Where do we find the start?</a:t>
            </a:r>
          </a:p>
          <a:p>
            <a:pPr marL="0" indent="0" eaLnBrk="1" hangingPunct="1">
              <a:buNone/>
            </a:pPr>
            <a:endParaRPr lang="en-GB"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56B3CB74-02D1-F74B-C83D-A858C4CFBA9D}"/>
              </a:ext>
            </a:extLst>
          </p:cNvPr>
          <p:cNvSpPr>
            <a:spLocks noGrp="1" noChangeArrowheads="1"/>
          </p:cNvSpPr>
          <p:nvPr>
            <p:ph type="body" idx="1"/>
          </p:nvPr>
        </p:nvSpPr>
        <p:spPr>
          <a:xfrm>
            <a:off x="1992313" y="476251"/>
            <a:ext cx="8229600" cy="6048375"/>
          </a:xfrm>
          <a:noFill/>
        </p:spPr>
        <p:txBody>
          <a:bodyPr/>
          <a:lstStyle/>
          <a:p>
            <a:pPr marL="0" indent="0" eaLnBrk="1" hangingPunct="1">
              <a:buNone/>
            </a:pPr>
            <a:r>
              <a:rPr lang="en-US" altLang="en-US" dirty="0"/>
              <a:t>Part 2 - What’s in store </a:t>
            </a:r>
          </a:p>
          <a:p>
            <a:pPr marL="0" indent="0">
              <a:buNone/>
            </a:pPr>
            <a:r>
              <a:rPr lang="en-US" altLang="en-US" dirty="0"/>
              <a:t>through life’s door?</a:t>
            </a:r>
          </a:p>
          <a:p>
            <a:pPr marL="0" indent="0" eaLnBrk="1" hangingPunct="1">
              <a:buNone/>
            </a:pPr>
            <a:r>
              <a:rPr lang="en-US" altLang="en-US" dirty="0"/>
              <a:t>So much more than we know, </a:t>
            </a:r>
          </a:p>
          <a:p>
            <a:pPr marL="0" indent="0" eaLnBrk="1" hangingPunct="1">
              <a:buNone/>
            </a:pPr>
            <a:r>
              <a:rPr lang="en-US" altLang="en-US" dirty="0"/>
              <a:t>As we grow, we can </a:t>
            </a:r>
          </a:p>
          <a:p>
            <a:pPr marL="0" indent="0" eaLnBrk="1" hangingPunct="1">
              <a:buNone/>
            </a:pPr>
            <a:r>
              <a:rPr lang="en-US" altLang="en-US" dirty="0"/>
              <a:t>Be what we want to be.</a:t>
            </a:r>
          </a:p>
          <a:p>
            <a:pPr marL="0" indent="0" eaLnBrk="1" hangingPunct="1">
              <a:buNone/>
            </a:pPr>
            <a:endParaRPr lang="en-US" altLang="en-US" dirty="0"/>
          </a:p>
          <a:p>
            <a:pPr marL="0" indent="0" eaLnBrk="1" hangingPunct="1">
              <a:buNone/>
            </a:pPr>
            <a:r>
              <a:rPr lang="en-US" altLang="en-US" i="1" dirty="0"/>
              <a:t>Part 1 - What….What’s in store </a:t>
            </a:r>
          </a:p>
          <a:p>
            <a:pPr marL="0" indent="0" eaLnBrk="1" hangingPunct="1">
              <a:buNone/>
            </a:pPr>
            <a:r>
              <a:rPr lang="en-US" altLang="en-US" i="1" dirty="0"/>
              <a:t>through life’s door?</a:t>
            </a:r>
          </a:p>
          <a:p>
            <a:pPr marL="0" indent="0" eaLnBrk="1" hangingPunct="1">
              <a:buNone/>
            </a:pPr>
            <a:r>
              <a:rPr lang="en-US" altLang="en-US" i="1" dirty="0"/>
              <a:t>Aah….Dream</a:t>
            </a:r>
          </a:p>
          <a:p>
            <a:pPr marL="0" indent="0" eaLnBrk="1" hangingPunct="1">
              <a:buNone/>
            </a:pPr>
            <a:r>
              <a:rPr lang="en-US" altLang="en-US" i="1" dirty="0"/>
              <a:t>what we want to be.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normAutofit/>
          </a:bodyPr>
          <a:lstStyle/>
          <a:p>
            <a:pPr marL="0" indent="0">
              <a:buNone/>
            </a:pPr>
            <a:r>
              <a:rPr lang="en-GB" sz="3200" b="1" u="sng" dirty="0"/>
              <a:t>Musical Journey</a:t>
            </a:r>
          </a:p>
          <a:p>
            <a:pPr marL="0" indent="0">
              <a:buNone/>
            </a:pPr>
            <a:endParaRPr lang="en-GB" sz="3200" dirty="0"/>
          </a:p>
          <a:p>
            <a:pPr marL="0" indent="0">
              <a:buNone/>
            </a:pPr>
            <a:r>
              <a:rPr lang="en-GB" sz="3200" b="1" dirty="0" err="1"/>
              <a:t>Ev’rywhere</a:t>
            </a:r>
            <a:r>
              <a:rPr lang="en-GB" sz="3200" b="1" dirty="0"/>
              <a:t> around the world, there are people making music</a:t>
            </a:r>
          </a:p>
          <a:p>
            <a:pPr marL="0" indent="0">
              <a:buNone/>
            </a:pPr>
            <a:r>
              <a:rPr lang="en-GB" sz="3200" b="1" dirty="0"/>
              <a:t>Their instruments, their voices are raised in waves of sound.</a:t>
            </a:r>
          </a:p>
          <a:p>
            <a:pPr marL="0" indent="0">
              <a:buNone/>
            </a:pPr>
            <a:r>
              <a:rPr lang="en-GB" sz="3200" b="1" dirty="0"/>
              <a:t>Take a journey with us now to places far and wide;</a:t>
            </a:r>
          </a:p>
          <a:p>
            <a:pPr marL="0" indent="0">
              <a:buNone/>
            </a:pPr>
            <a:r>
              <a:rPr lang="en-GB" sz="3200" b="1" dirty="0"/>
              <a:t>Let music carry us away and be our guide.  Be our guide.</a:t>
            </a:r>
          </a:p>
          <a:p>
            <a:pPr marL="0" indent="0">
              <a:buNone/>
            </a:pPr>
            <a:endParaRPr lang="en-GB" sz="3200" dirty="0"/>
          </a:p>
          <a:p>
            <a:pPr marL="0" indent="0">
              <a:buNone/>
            </a:pPr>
            <a:endParaRPr lang="en-GB" dirty="0"/>
          </a:p>
        </p:txBody>
      </p:sp>
      <p:pic>
        <p:nvPicPr>
          <p:cNvPr id="2" name="A_Musical_Journey_vocal">
            <a:hlinkClick r:id="" action="ppaction://media"/>
            <a:extLst>
              <a:ext uri="{FF2B5EF4-FFF2-40B4-BE49-F238E27FC236}">
                <a16:creationId xmlns:a16="http://schemas.microsoft.com/office/drawing/2014/main" id="{B56C09E6-E8BE-A9A8-DDF0-475FF41082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376237"/>
            <a:ext cx="609600" cy="609600"/>
          </a:xfrm>
          <a:prstGeom prst="rect">
            <a:avLst/>
          </a:prstGeom>
        </p:spPr>
      </p:pic>
    </p:spTree>
    <p:extLst>
      <p:ext uri="{BB962C8B-B14F-4D97-AF65-F5344CB8AC3E}">
        <p14:creationId xmlns:p14="http://schemas.microsoft.com/office/powerpoint/2010/main" val="76221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6E8C8D18-DA80-1F49-8293-B3A20426D283}"/>
              </a:ext>
            </a:extLst>
          </p:cNvPr>
          <p:cNvSpPr>
            <a:spLocks noGrp="1" noChangeArrowheads="1"/>
          </p:cNvSpPr>
          <p:nvPr>
            <p:ph type="body" idx="1"/>
          </p:nvPr>
        </p:nvSpPr>
        <p:spPr>
          <a:xfrm>
            <a:off x="1992313" y="476251"/>
            <a:ext cx="8229600" cy="6048375"/>
          </a:xfrm>
          <a:noFill/>
        </p:spPr>
        <p:txBody>
          <a:bodyPr/>
          <a:lstStyle/>
          <a:p>
            <a:pPr marL="0" indent="0" eaLnBrk="1" hangingPunct="1">
              <a:buNone/>
            </a:pPr>
            <a:endParaRPr lang="en-US" altLang="en-US" dirty="0"/>
          </a:p>
          <a:p>
            <a:pPr marL="0" indent="0" eaLnBrk="1" hangingPunct="1">
              <a:buNone/>
            </a:pPr>
            <a:r>
              <a:rPr lang="en-US" altLang="en-US" dirty="0"/>
              <a:t>WAIT for key change!!</a:t>
            </a:r>
          </a:p>
          <a:p>
            <a:pPr marL="0" indent="0" eaLnBrk="1" hangingPunct="1">
              <a:buNone/>
            </a:pPr>
            <a:endParaRPr lang="en-US" altLang="en-US" dirty="0"/>
          </a:p>
          <a:p>
            <a:pPr marL="0" indent="0">
              <a:buNone/>
            </a:pPr>
            <a:r>
              <a:rPr lang="en-US" altLang="en-US" dirty="0"/>
              <a:t>Where do we go from here </a:t>
            </a:r>
          </a:p>
          <a:p>
            <a:pPr marL="0" indent="0" eaLnBrk="1" hangingPunct="1">
              <a:buNone/>
            </a:pPr>
            <a:r>
              <a:rPr lang="en-US" altLang="en-US" dirty="0"/>
              <a:t>after the final cheer?</a:t>
            </a:r>
          </a:p>
          <a:p>
            <a:pPr marL="0" indent="0" eaLnBrk="1" hangingPunct="1">
              <a:buNone/>
            </a:pPr>
            <a:r>
              <a:rPr lang="en-US" altLang="en-US" dirty="0"/>
              <a:t>Notes die fast, </a:t>
            </a:r>
            <a:r>
              <a:rPr lang="en-US" altLang="en-US" dirty="0" err="1"/>
              <a:t>mem’ries</a:t>
            </a:r>
            <a:r>
              <a:rPr lang="en-US" altLang="en-US" dirty="0"/>
              <a:t> last. </a:t>
            </a:r>
          </a:p>
          <a:p>
            <a:pPr marL="0" indent="0" eaLnBrk="1" hangingPunct="1">
              <a:buNone/>
            </a:pPr>
            <a:r>
              <a:rPr lang="en-US" altLang="en-US" dirty="0"/>
              <a:t>Where do we go from here?</a:t>
            </a:r>
          </a:p>
          <a:p>
            <a:pPr marL="0" indent="0" eaLnBrk="1" hangingPunct="1">
              <a:buNone/>
            </a:pPr>
            <a:r>
              <a:rPr lang="en-US" altLang="en-US" dirty="0"/>
              <a:t>FROM HERE?</a:t>
            </a:r>
            <a:endParaRPr lang="en-GB"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8259" y="1152203"/>
            <a:ext cx="4053017" cy="4053017"/>
          </a:xfrm>
        </p:spPr>
      </p:pic>
    </p:spTree>
    <p:extLst>
      <p:ext uri="{BB962C8B-B14F-4D97-AF65-F5344CB8AC3E}">
        <p14:creationId xmlns:p14="http://schemas.microsoft.com/office/powerpoint/2010/main" val="420174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endParaRPr lang="en-GB" dirty="0"/>
          </a:p>
          <a:p>
            <a:pPr marL="0" indent="0">
              <a:buNone/>
            </a:pPr>
            <a:r>
              <a:rPr lang="en-GB" sz="3600" b="1" dirty="0"/>
              <a:t>Drone, drone, deep, deep drone, </a:t>
            </a:r>
          </a:p>
          <a:p>
            <a:pPr marL="0" indent="0">
              <a:buNone/>
            </a:pPr>
            <a:r>
              <a:rPr lang="en-GB" sz="3600" b="1" dirty="0"/>
              <a:t>Didgeridoo has a deep, deep drone, </a:t>
            </a:r>
          </a:p>
          <a:p>
            <a:pPr marL="0" indent="0">
              <a:buNone/>
            </a:pPr>
            <a:r>
              <a:rPr lang="en-GB" sz="3600" b="1" dirty="0"/>
              <a:t>Down here in Australia </a:t>
            </a:r>
          </a:p>
          <a:p>
            <a:pPr marL="0" indent="0">
              <a:buNone/>
            </a:pPr>
            <a:r>
              <a:rPr lang="en-GB" sz="3600" b="1" dirty="0"/>
              <a:t>Didgeridoo has a deep, deep drone.  </a:t>
            </a:r>
          </a:p>
          <a:p>
            <a:pPr marL="0" indent="0">
              <a:buNone/>
            </a:pPr>
            <a:r>
              <a:rPr lang="en-GB" sz="3600" b="1" dirty="0"/>
              <a:t>Be our guide.</a:t>
            </a:r>
          </a:p>
          <a:p>
            <a:pPr marL="0" indent="0">
              <a:buNone/>
            </a:pPr>
            <a:endParaRPr lang="en-GB" dirty="0"/>
          </a:p>
        </p:txBody>
      </p:sp>
    </p:spTree>
    <p:extLst>
      <p:ext uri="{BB962C8B-B14F-4D97-AF65-F5344CB8AC3E}">
        <p14:creationId xmlns:p14="http://schemas.microsoft.com/office/powerpoint/2010/main" val="212949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r>
              <a:rPr lang="en-GB" sz="3600" b="1" dirty="0"/>
              <a:t>Join us now in India </a:t>
            </a:r>
          </a:p>
          <a:p>
            <a:pPr marL="0" indent="0">
              <a:buNone/>
            </a:pPr>
            <a:r>
              <a:rPr lang="en-GB" sz="3600" b="1" dirty="0"/>
              <a:t>where rhythm is </a:t>
            </a:r>
            <a:r>
              <a:rPr lang="en-GB" sz="3600" b="1" dirty="0" err="1"/>
              <a:t>ev’rywhere</a:t>
            </a:r>
            <a:endParaRPr lang="en-GB" sz="3600" b="1" dirty="0"/>
          </a:p>
          <a:p>
            <a:pPr marL="0" indent="0">
              <a:buNone/>
            </a:pPr>
            <a:r>
              <a:rPr lang="en-GB" sz="3600" b="1" dirty="0"/>
              <a:t>Listen to the rhythm, </a:t>
            </a:r>
          </a:p>
          <a:p>
            <a:pPr marL="0" indent="0">
              <a:buNone/>
            </a:pPr>
            <a:r>
              <a:rPr lang="en-GB" sz="3600" b="1" dirty="0"/>
              <a:t>it will take you there, take you there!</a:t>
            </a:r>
          </a:p>
          <a:p>
            <a:pPr marL="0" indent="0">
              <a:buNone/>
            </a:pPr>
            <a:r>
              <a:rPr lang="en-GB" sz="3600" b="1" dirty="0"/>
              <a:t>TAKA DIMI TAKA DIMI TA KI TA </a:t>
            </a:r>
            <a:r>
              <a:rPr lang="en-GB" sz="3600" b="1" dirty="0" err="1"/>
              <a:t>TA</a:t>
            </a:r>
            <a:r>
              <a:rPr lang="en-GB" sz="3600" b="1" dirty="0"/>
              <a:t> KI TA x 2….. </a:t>
            </a:r>
          </a:p>
          <a:p>
            <a:pPr marL="0" indent="0">
              <a:buNone/>
            </a:pPr>
            <a:r>
              <a:rPr lang="en-GB" sz="3600" b="1" dirty="0"/>
              <a:t>Be our guide.</a:t>
            </a:r>
          </a:p>
          <a:p>
            <a:pPr marL="0" indent="0">
              <a:buNone/>
            </a:pPr>
            <a:endParaRPr lang="en-GB" dirty="0"/>
          </a:p>
        </p:txBody>
      </p:sp>
    </p:spTree>
    <p:extLst>
      <p:ext uri="{BB962C8B-B14F-4D97-AF65-F5344CB8AC3E}">
        <p14:creationId xmlns:p14="http://schemas.microsoft.com/office/powerpoint/2010/main" val="103401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endParaRPr lang="en-GB" sz="3600" dirty="0"/>
          </a:p>
          <a:p>
            <a:pPr marL="0" indent="0">
              <a:buNone/>
            </a:pPr>
            <a:r>
              <a:rPr lang="en-GB" sz="3600" b="1" dirty="0"/>
              <a:t>You will hear the fiddle and the whistle </a:t>
            </a:r>
          </a:p>
          <a:p>
            <a:pPr marL="0" indent="0">
              <a:buNone/>
            </a:pPr>
            <a:r>
              <a:rPr lang="en-GB" sz="3600" b="1" dirty="0"/>
              <a:t>play a lively melody in Ireland.</a:t>
            </a:r>
          </a:p>
          <a:p>
            <a:pPr marL="0" indent="0">
              <a:buNone/>
            </a:pPr>
            <a:r>
              <a:rPr lang="en-GB" sz="3600" b="1" dirty="0" err="1"/>
              <a:t>Deedeedeedee</a:t>
            </a:r>
            <a:r>
              <a:rPr lang="en-GB" sz="3600" b="1" dirty="0"/>
              <a:t> </a:t>
            </a:r>
            <a:r>
              <a:rPr lang="en-GB" sz="3600" b="1" dirty="0" err="1"/>
              <a:t>didididi</a:t>
            </a:r>
            <a:r>
              <a:rPr lang="en-GB" sz="3600" b="1" dirty="0"/>
              <a:t> </a:t>
            </a:r>
          </a:p>
          <a:p>
            <a:pPr marL="0" indent="0">
              <a:buNone/>
            </a:pPr>
            <a:r>
              <a:rPr lang="en-GB" sz="3600" b="1" dirty="0" err="1"/>
              <a:t>deedee</a:t>
            </a:r>
            <a:r>
              <a:rPr lang="en-GB" sz="3600" b="1" dirty="0"/>
              <a:t> </a:t>
            </a:r>
            <a:r>
              <a:rPr lang="en-GB" sz="3600" b="1" dirty="0" err="1"/>
              <a:t>didididi</a:t>
            </a:r>
            <a:r>
              <a:rPr lang="en-GB" sz="3600" b="1" dirty="0"/>
              <a:t> </a:t>
            </a:r>
          </a:p>
          <a:p>
            <a:pPr marL="0" indent="0">
              <a:buNone/>
            </a:pPr>
            <a:r>
              <a:rPr lang="en-GB" sz="3600" b="1" dirty="0" err="1"/>
              <a:t>didididi</a:t>
            </a:r>
            <a:r>
              <a:rPr lang="en-GB" sz="3600" b="1" dirty="0"/>
              <a:t> </a:t>
            </a:r>
            <a:r>
              <a:rPr lang="en-GB" sz="3600" b="1" dirty="0" err="1"/>
              <a:t>deedeedee</a:t>
            </a:r>
            <a:r>
              <a:rPr lang="en-GB" sz="3600" b="1" dirty="0"/>
              <a:t>.  </a:t>
            </a:r>
          </a:p>
          <a:p>
            <a:pPr marL="0" indent="0">
              <a:buNone/>
            </a:pPr>
            <a:r>
              <a:rPr lang="en-GB" sz="3600" b="1" dirty="0"/>
              <a:t>Be our guide.</a:t>
            </a:r>
          </a:p>
          <a:p>
            <a:pPr marL="0" indent="0">
              <a:buNone/>
            </a:pPr>
            <a:endParaRPr lang="en-GB" dirty="0"/>
          </a:p>
        </p:txBody>
      </p:sp>
    </p:spTree>
    <p:extLst>
      <p:ext uri="{BB962C8B-B14F-4D97-AF65-F5344CB8AC3E}">
        <p14:creationId xmlns:p14="http://schemas.microsoft.com/office/powerpoint/2010/main" val="264852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endParaRPr lang="en-GB" sz="3600" dirty="0"/>
          </a:p>
          <a:p>
            <a:pPr marL="0" indent="0">
              <a:buNone/>
            </a:pPr>
            <a:r>
              <a:rPr lang="en-GB" sz="3600" b="1" dirty="0" err="1"/>
              <a:t>Oo</a:t>
            </a:r>
            <a:r>
              <a:rPr lang="en-GB" sz="3600" b="1" dirty="0"/>
              <a:t> </a:t>
            </a:r>
            <a:r>
              <a:rPr lang="en-GB" sz="3600" b="1" dirty="0" err="1"/>
              <a:t>oo</a:t>
            </a:r>
            <a:r>
              <a:rPr lang="en-GB" sz="3600" b="1" dirty="0"/>
              <a:t> </a:t>
            </a:r>
            <a:r>
              <a:rPr lang="en-GB" sz="3600" b="1" dirty="0" err="1"/>
              <a:t>oo</a:t>
            </a:r>
            <a:r>
              <a:rPr lang="en-GB" sz="3600" b="1" dirty="0"/>
              <a:t> </a:t>
            </a:r>
            <a:r>
              <a:rPr lang="en-GB" sz="3600" b="1" dirty="0" err="1"/>
              <a:t>oo-oo</a:t>
            </a:r>
            <a:r>
              <a:rPr lang="en-GB" sz="3600" b="1" dirty="0"/>
              <a:t> </a:t>
            </a:r>
            <a:r>
              <a:rPr lang="en-GB" sz="3600" b="1" dirty="0" err="1"/>
              <a:t>oo</a:t>
            </a:r>
            <a:r>
              <a:rPr lang="en-GB" sz="3600" b="1" dirty="0"/>
              <a:t> </a:t>
            </a:r>
            <a:r>
              <a:rPr lang="en-GB" sz="3600" b="1" dirty="0" err="1"/>
              <a:t>oo-oo-oo-oo</a:t>
            </a:r>
            <a:r>
              <a:rPr lang="en-GB" sz="3600" b="1" dirty="0"/>
              <a:t>, </a:t>
            </a:r>
          </a:p>
          <a:p>
            <a:pPr marL="0" indent="0">
              <a:buNone/>
            </a:pPr>
            <a:r>
              <a:rPr lang="en-GB" sz="3600" b="1" dirty="0" err="1"/>
              <a:t>Cuica</a:t>
            </a:r>
            <a:r>
              <a:rPr lang="en-GB" sz="3600" b="1" dirty="0"/>
              <a:t> is a drum you hear in South America</a:t>
            </a:r>
          </a:p>
          <a:p>
            <a:pPr marL="0" indent="0">
              <a:buNone/>
            </a:pPr>
            <a:r>
              <a:rPr lang="en-GB" sz="3600" b="1" dirty="0" err="1"/>
              <a:t>Oo</a:t>
            </a:r>
            <a:r>
              <a:rPr lang="en-GB" sz="3600" b="1" dirty="0"/>
              <a:t> </a:t>
            </a:r>
            <a:r>
              <a:rPr lang="en-GB" sz="3600" b="1" dirty="0" err="1"/>
              <a:t>oo</a:t>
            </a:r>
            <a:r>
              <a:rPr lang="en-GB" sz="3600" b="1" dirty="0"/>
              <a:t> </a:t>
            </a:r>
            <a:r>
              <a:rPr lang="en-GB" sz="3600" b="1" dirty="0" err="1"/>
              <a:t>oo</a:t>
            </a:r>
            <a:r>
              <a:rPr lang="en-GB" sz="3600" b="1" dirty="0"/>
              <a:t> </a:t>
            </a:r>
            <a:r>
              <a:rPr lang="en-GB" sz="3600" b="1" dirty="0" err="1"/>
              <a:t>oo-oo</a:t>
            </a:r>
            <a:r>
              <a:rPr lang="en-GB" sz="3600" b="1" dirty="0"/>
              <a:t> </a:t>
            </a:r>
            <a:r>
              <a:rPr lang="en-GB" sz="3600" b="1" dirty="0" err="1"/>
              <a:t>oo</a:t>
            </a:r>
            <a:r>
              <a:rPr lang="en-GB" sz="3600" b="1" dirty="0"/>
              <a:t> </a:t>
            </a:r>
            <a:r>
              <a:rPr lang="en-GB" sz="3600" b="1" dirty="0" err="1"/>
              <a:t>oo-oo-oo-oo</a:t>
            </a:r>
            <a:r>
              <a:rPr lang="en-GB" sz="3600" b="1" dirty="0"/>
              <a:t>, </a:t>
            </a:r>
          </a:p>
          <a:p>
            <a:pPr marL="0" indent="0">
              <a:buNone/>
            </a:pPr>
            <a:r>
              <a:rPr lang="en-GB" sz="3600" b="1" dirty="0" err="1"/>
              <a:t>Cuica</a:t>
            </a:r>
            <a:r>
              <a:rPr lang="en-GB" sz="3600" b="1" dirty="0"/>
              <a:t> is a drum you hear in South America</a:t>
            </a:r>
          </a:p>
          <a:p>
            <a:pPr marL="0" indent="0">
              <a:buNone/>
            </a:pPr>
            <a:r>
              <a:rPr lang="en-GB" sz="3600" b="1" dirty="0"/>
              <a:t>Be our guide.</a:t>
            </a:r>
          </a:p>
          <a:p>
            <a:pPr marL="0" indent="0">
              <a:buNone/>
            </a:pPr>
            <a:endParaRPr lang="en-GB" dirty="0"/>
          </a:p>
        </p:txBody>
      </p:sp>
    </p:spTree>
    <p:extLst>
      <p:ext uri="{BB962C8B-B14F-4D97-AF65-F5344CB8AC3E}">
        <p14:creationId xmlns:p14="http://schemas.microsoft.com/office/powerpoint/2010/main" val="135930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endParaRPr lang="en-GB" sz="3600" i="1" dirty="0"/>
          </a:p>
          <a:p>
            <a:pPr marL="0" indent="0">
              <a:buNone/>
            </a:pPr>
            <a:r>
              <a:rPr lang="en-GB" sz="3600" i="1" dirty="0"/>
              <a:t>RF LF, </a:t>
            </a:r>
            <a:r>
              <a:rPr lang="en-GB" sz="3600" i="1" dirty="0" err="1"/>
              <a:t>Rth</a:t>
            </a:r>
            <a:r>
              <a:rPr lang="en-GB" sz="3600" i="1" dirty="0"/>
              <a:t> Lth </a:t>
            </a:r>
            <a:r>
              <a:rPr lang="en-GB" sz="3600" i="1" dirty="0" err="1"/>
              <a:t>Rth</a:t>
            </a:r>
            <a:r>
              <a:rPr lang="en-GB" sz="3600" i="1" dirty="0"/>
              <a:t>, R-</a:t>
            </a:r>
            <a:r>
              <a:rPr lang="en-GB" sz="3600" i="1" dirty="0" err="1"/>
              <a:t>Lch</a:t>
            </a:r>
            <a:r>
              <a:rPr lang="en-GB" sz="3600" i="1" dirty="0"/>
              <a:t> L-</a:t>
            </a:r>
            <a:r>
              <a:rPr lang="en-GB" sz="3600" i="1" dirty="0" err="1"/>
              <a:t>Rch</a:t>
            </a:r>
            <a:r>
              <a:rPr lang="en-GB" sz="3600" i="1" dirty="0"/>
              <a:t> clap </a:t>
            </a:r>
            <a:r>
              <a:rPr lang="en-GB" sz="3600" b="1" dirty="0" err="1"/>
              <a:t>Af</a:t>
            </a:r>
            <a:r>
              <a:rPr lang="en-GB" sz="3600" b="1" dirty="0"/>
              <a:t>-</a:t>
            </a:r>
            <a:r>
              <a:rPr lang="en-GB" sz="3600" b="1" dirty="0" err="1"/>
              <a:t>ri</a:t>
            </a:r>
            <a:r>
              <a:rPr lang="en-GB" sz="3600" b="1" dirty="0"/>
              <a:t>-ca!  </a:t>
            </a:r>
            <a:r>
              <a:rPr lang="en-GB" sz="3600" dirty="0"/>
              <a:t>x4</a:t>
            </a:r>
            <a:r>
              <a:rPr lang="en-GB" sz="3600" b="1" dirty="0"/>
              <a:t>  </a:t>
            </a:r>
          </a:p>
          <a:p>
            <a:pPr marL="0" indent="0">
              <a:buNone/>
            </a:pPr>
            <a:r>
              <a:rPr lang="en-GB" sz="3600" b="1" dirty="0"/>
              <a:t>Be our guide.</a:t>
            </a:r>
          </a:p>
          <a:p>
            <a:pPr marL="0" indent="0">
              <a:buNone/>
            </a:pPr>
            <a:endParaRPr lang="en-GB" sz="3600" dirty="0"/>
          </a:p>
          <a:p>
            <a:pPr marL="0" indent="0">
              <a:buNone/>
            </a:pPr>
            <a:r>
              <a:rPr lang="en-GB" sz="3600" i="1" dirty="0"/>
              <a:t>(RF- right foot stomp / Lth- tap left thigh / </a:t>
            </a:r>
          </a:p>
          <a:p>
            <a:pPr marL="0" indent="0">
              <a:buNone/>
            </a:pPr>
            <a:r>
              <a:rPr lang="en-GB" sz="3600" i="1" dirty="0"/>
              <a:t>R-</a:t>
            </a:r>
            <a:r>
              <a:rPr lang="en-GB" sz="3600" i="1" dirty="0" err="1"/>
              <a:t>Lch</a:t>
            </a:r>
            <a:r>
              <a:rPr lang="en-GB" sz="3600" i="1" dirty="0"/>
              <a:t> – right-fist beat left-chest!)</a:t>
            </a:r>
          </a:p>
          <a:p>
            <a:pPr marL="0" indent="0">
              <a:buNone/>
            </a:pPr>
            <a:endParaRPr lang="en-GB" dirty="0"/>
          </a:p>
        </p:txBody>
      </p:sp>
    </p:spTree>
    <p:extLst>
      <p:ext uri="{BB962C8B-B14F-4D97-AF65-F5344CB8AC3E}">
        <p14:creationId xmlns:p14="http://schemas.microsoft.com/office/powerpoint/2010/main" val="124324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3697"/>
            <a:ext cx="10515600" cy="5633266"/>
          </a:xfrm>
        </p:spPr>
        <p:txBody>
          <a:bodyPr/>
          <a:lstStyle/>
          <a:p>
            <a:pPr marL="0" indent="0">
              <a:buNone/>
            </a:pPr>
            <a:r>
              <a:rPr lang="en-GB" sz="3600" b="1" u="sng" dirty="0"/>
              <a:t>Bella Mama (South America)</a:t>
            </a:r>
          </a:p>
          <a:p>
            <a:pPr marL="0" indent="0">
              <a:buNone/>
            </a:pPr>
            <a:endParaRPr lang="en-GB" sz="3600" dirty="0"/>
          </a:p>
          <a:p>
            <a:pPr marL="0" indent="0">
              <a:buNone/>
            </a:pPr>
            <a:r>
              <a:rPr lang="en-GB" sz="3600" dirty="0"/>
              <a:t>Bella mama, </a:t>
            </a:r>
            <a:r>
              <a:rPr lang="en-GB" sz="3600" dirty="0" err="1"/>
              <a:t>bella</a:t>
            </a:r>
            <a:r>
              <a:rPr lang="en-GB" sz="3600" dirty="0"/>
              <a:t> mama oh!</a:t>
            </a:r>
          </a:p>
          <a:p>
            <a:pPr marL="0" indent="0">
              <a:buNone/>
            </a:pPr>
            <a:r>
              <a:rPr lang="en-GB" sz="3600" dirty="0"/>
              <a:t>Bella mama, </a:t>
            </a:r>
            <a:r>
              <a:rPr lang="en-GB" sz="3600" dirty="0" err="1"/>
              <a:t>bella</a:t>
            </a:r>
            <a:r>
              <a:rPr lang="en-GB" sz="3600" dirty="0"/>
              <a:t> mama oh!</a:t>
            </a:r>
          </a:p>
          <a:p>
            <a:pPr marL="0" indent="0">
              <a:buNone/>
            </a:pPr>
            <a:r>
              <a:rPr lang="en-GB" sz="3600" dirty="0"/>
              <a:t>Bella mama, </a:t>
            </a:r>
            <a:r>
              <a:rPr lang="en-GB" sz="3600" dirty="0" err="1"/>
              <a:t>bella</a:t>
            </a:r>
            <a:r>
              <a:rPr lang="en-GB" sz="3600" dirty="0"/>
              <a:t> mama, </a:t>
            </a:r>
            <a:r>
              <a:rPr lang="en-GB" sz="3600" dirty="0" err="1"/>
              <a:t>bella</a:t>
            </a:r>
            <a:r>
              <a:rPr lang="en-GB" sz="3600" dirty="0"/>
              <a:t> mama, </a:t>
            </a:r>
            <a:r>
              <a:rPr lang="en-GB" sz="3600" dirty="0" err="1"/>
              <a:t>bella</a:t>
            </a:r>
            <a:r>
              <a:rPr lang="en-GB" sz="3600" dirty="0"/>
              <a:t> mama,</a:t>
            </a:r>
          </a:p>
          <a:p>
            <a:pPr marL="0" indent="0">
              <a:buNone/>
            </a:pPr>
            <a:r>
              <a:rPr lang="en-GB" sz="3600" dirty="0"/>
              <a:t>Bella mama, </a:t>
            </a:r>
            <a:r>
              <a:rPr lang="en-GB" sz="3600" dirty="0" err="1"/>
              <a:t>bella</a:t>
            </a:r>
            <a:r>
              <a:rPr lang="en-GB" sz="3600" dirty="0"/>
              <a:t> mama oh!</a:t>
            </a:r>
          </a:p>
          <a:p>
            <a:pPr marL="0" indent="0">
              <a:buNone/>
            </a:pPr>
            <a:endParaRPr lang="en-GB" dirty="0"/>
          </a:p>
        </p:txBody>
      </p:sp>
      <p:pic>
        <p:nvPicPr>
          <p:cNvPr id="2" name="bella mama">
            <a:hlinkClick r:id="" action="ppaction://media"/>
            <a:extLst>
              <a:ext uri="{FF2B5EF4-FFF2-40B4-BE49-F238E27FC236}">
                <a16:creationId xmlns:a16="http://schemas.microsoft.com/office/drawing/2014/main" id="{97FB7392-F144-B5B2-DFF9-0E341A8C09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43697"/>
            <a:ext cx="609600" cy="609600"/>
          </a:xfrm>
          <a:prstGeom prst="rect">
            <a:avLst/>
          </a:prstGeom>
        </p:spPr>
      </p:pic>
    </p:spTree>
    <p:extLst>
      <p:ext uri="{BB962C8B-B14F-4D97-AF65-F5344CB8AC3E}">
        <p14:creationId xmlns:p14="http://schemas.microsoft.com/office/powerpoint/2010/main" val="40399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1924</Words>
  <Application>Microsoft Office PowerPoint</Application>
  <PresentationFormat>Widescreen</PresentationFormat>
  <Paragraphs>200</Paragraphs>
  <Slides>31</Slides>
  <Notes>4</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Aharoni</vt:lpstr>
      <vt:lpstr>Arial</vt:lpstr>
      <vt:lpstr>Calibri</vt:lpstr>
      <vt:lpstr>Calibri Light</vt:lpstr>
      <vt:lpstr>Times New Roman</vt:lpstr>
      <vt:lpstr>Office Theme</vt:lpstr>
      <vt:lpstr>One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Nsansa Censele (we will be signing the Middle part)   Top   Middle   Bottom  SOLOS- Sa-ku-bo-na nan-ko Africa,  ALL- u-ku-tha-ka-ze-la Africa, Sa-ku-bo-na nan-ko Africa, u-ku-tha-ka-ze-la Africa, N-san-sa cen-se-le, n-san-sa cen-se-le, Smiling and laughing in Africa. N-san-sa cen-se-le, n-san-sa cen-se-le, Smiling and laughing in Africa.   Page 1 of 3</vt:lpstr>
      <vt:lpstr>   Che-ko ba-ra-ka mu Africa, ra-ha fu-ra-ha mu Africa, Che-ko ba-ra-ka mu Africa, ra-ha fu-ra-ha mu Africa, N-san-sa cen-se-le, n-san-sa cen-se-le, Smiling and laughing in Africa. N-san-sa cen-se-le, n-san-sa cen-se-le, Smiling and laughing in Africa.   Page 2 of 3</vt:lpstr>
      <vt:lpstr>   O-nu-om-ma o-chi Africa, o-bi-om-ma o-chi Africa, O-nu-om-ma o-chi Africa, o-bi-om-ma o-chi Africa, N-san-sa cen-se-le, n-san-sa cen-se-le, Smiling and laughing in Africa. N-san-sa cen-se-le, n-san-sa cen-se-le, Smiling and laughing in Africa.   N-san-sa cen-se-le, n-san-sa cen-se-le, Smiling and laughing in Africa. N-san-sa cen-se-le, n-san-sa cen-se-le, Smiling and laughing in Africa. (x2)  Page 3 of 3</vt:lpstr>
      <vt:lpstr>PowerPoint Presentation</vt:lpstr>
      <vt:lpstr>PowerPoint Presentation</vt:lpstr>
      <vt:lpstr>PowerPoint Presentation</vt:lpstr>
      <vt:lpstr>PowerPoint Presentation</vt:lpstr>
      <vt:lpstr> Be Cool   Be cool, be green, and get our world clean. Pollution’s mean, not always seen. Be cool, be kind, get some peace of mind, And leave a better world behind.    Look here, look there, Let’s all be aware, Listen to the warning, Global warming, Be cool.   Page 1 of 2</vt:lpstr>
      <vt:lpstr>   The time is here to change our idea. And start to clear the atmosphere. It’s good to meet where the air is sweet. Sit back, relax, turn down the heat.    Look here, look there, Let’s all be aware, Listen to the warning, Global warming, Be cool.    Be cool, be cool, be cool.  Page 2 of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Zoe Flatt</cp:lastModifiedBy>
  <cp:revision>16</cp:revision>
  <dcterms:created xsi:type="dcterms:W3CDTF">2016-01-20T10:42:02Z</dcterms:created>
  <dcterms:modified xsi:type="dcterms:W3CDTF">2024-02-13T11:27:48Z</dcterms:modified>
</cp:coreProperties>
</file>