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257" r:id="rId5"/>
    <p:sldId id="271" r:id="rId6"/>
    <p:sldId id="272" r:id="rId7"/>
    <p:sldId id="274" r:id="rId8"/>
  </p:sldIdLst>
  <p:sldSz cx="12188825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280" autoAdjust="0"/>
  </p:normalViewPr>
  <p:slideViewPr>
    <p:cSldViewPr>
      <p:cViewPr varScale="1">
        <p:scale>
          <a:sx n="59" d="100"/>
          <a:sy n="59" d="100"/>
        </p:scale>
        <p:origin x="876" y="6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en-US"/>
              <a:t>2/8/2016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en-US"/>
              <a:t>2/8/2016</a:t>
            </a:r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Click to edit Master text styles</a:t>
            </a:r>
          </a:p>
          <a:p>
            <a:pPr lvl="1" rtl="0"/>
            <a:r>
              <a:t>Second level</a:t>
            </a:r>
          </a:p>
          <a:p>
            <a:pPr lvl="2" rtl="0"/>
            <a:r>
              <a:t>Third level</a:t>
            </a:r>
          </a:p>
          <a:p>
            <a:pPr lvl="3" rtl="0"/>
            <a:r>
              <a:t>Fourth level</a:t>
            </a:r>
          </a:p>
          <a:p>
            <a:pPr lvl="4" rtl="0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59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>
              <a:defRPr sz="6000"/>
            </a:lvl1pPr>
          </a:lstStyle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-GB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r>
              <a:rPr lang="en-US"/>
              <a:t>2/8/2016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r>
              <a:rPr lang="en-US"/>
              <a:t>2/8/2016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r>
              <a:rPr lang="en-US"/>
              <a:t>2/8/2016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r>
              <a:rPr lang="en-US"/>
              <a:t>2/8/2016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>
              <a:defRPr sz="4800" b="0" i="0" cap="none" baseline="0"/>
            </a:lvl1pPr>
          </a:lstStyle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r>
              <a:rPr lang="en-US"/>
              <a:t>2/8/2016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r>
              <a:rPr lang="en-US"/>
              <a:t>2/8/2016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r>
              <a:rPr lang="en-US"/>
              <a:t>2/8/2016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r>
              <a:rPr lang="en-US"/>
              <a:t>2/8/2016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r>
              <a:rPr lang="en-US"/>
              <a:t>2/8/2016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r>
              <a:rPr lang="en-US"/>
              <a:t>2/8/2016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en-US"/>
              <a:t>2/8/2016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4052" y="-1683568"/>
            <a:ext cx="8458200" cy="3200400"/>
          </a:xfrm>
        </p:spPr>
        <p:txBody>
          <a:bodyPr rtlCol="0"/>
          <a:lstStyle/>
          <a:p>
            <a:pPr rtl="0"/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Goudy Old Style" panose="02020502050305020303" pitchFamily="18" charset="0"/>
              </a:rPr>
              <a:t>Christian Meditation</a:t>
            </a:r>
            <a:endParaRPr lang="en-gb" dirty="0">
              <a:solidFill>
                <a:schemeClr val="accent2">
                  <a:lumMod val="50000"/>
                </a:schemeClr>
              </a:solidFill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5D0BB-9750-D9DB-4BC6-FE8B7025C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5">
            <a:extLst>
              <a:ext uri="{FF2B5EF4-FFF2-40B4-BE49-F238E27FC236}">
                <a16:creationId xmlns:a16="http://schemas.microsoft.com/office/drawing/2014/main" id="{8EAE430D-5123-5247-91EC-BBD28DB43E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66020" y="0"/>
            <a:ext cx="7467600" cy="11049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ma - </a:t>
            </a:r>
            <a:r>
              <a:rPr lang="en-GB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ra</a:t>
            </a:r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 - </a:t>
            </a:r>
            <a:r>
              <a:rPr lang="en-GB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na</a:t>
            </a:r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 - </a:t>
            </a:r>
            <a:r>
              <a:rPr lang="en-GB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tha</a:t>
            </a:r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Picture 2" descr="itd-icon">
            <a:extLst>
              <a:ext uri="{FF2B5EF4-FFF2-40B4-BE49-F238E27FC236}">
                <a16:creationId xmlns:a16="http://schemas.microsoft.com/office/drawing/2014/main" id="{A3636896-DE93-C010-A164-E99FB6D39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48" y="1952836"/>
            <a:ext cx="2952328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2">
            <a:extLst>
              <a:ext uri="{FF2B5EF4-FFF2-40B4-BE49-F238E27FC236}">
                <a16:creationId xmlns:a16="http://schemas.microsoft.com/office/drawing/2014/main" id="{A83C51DE-23C8-DFBF-A4C9-E86BD08D135B}"/>
              </a:ext>
            </a:extLst>
          </p:cNvPr>
          <p:cNvSpPr txBox="1">
            <a:spLocks/>
          </p:cNvSpPr>
          <p:nvPr/>
        </p:nvSpPr>
        <p:spPr>
          <a:xfrm>
            <a:off x="4003658" y="5517232"/>
            <a:ext cx="4592323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Goudy Old Style" panose="02020502050305020303" pitchFamily="18" charset="0"/>
              </a:rPr>
              <a:t>Our sacred prayer word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338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E78C0-B042-0877-124D-01B394E8F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2">
            <a:extLst>
              <a:ext uri="{FF2B5EF4-FFF2-40B4-BE49-F238E27FC236}">
                <a16:creationId xmlns:a16="http://schemas.microsoft.com/office/drawing/2014/main" id="{AD141156-0C0F-3857-E6A6-F18B360CBC57}"/>
              </a:ext>
            </a:extLst>
          </p:cNvPr>
          <p:cNvSpPr txBox="1">
            <a:spLocks/>
          </p:cNvSpPr>
          <p:nvPr/>
        </p:nvSpPr>
        <p:spPr>
          <a:xfrm>
            <a:off x="1197868" y="188640"/>
            <a:ext cx="9217024" cy="11430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9994" marR="0" indent="-359994" algn="l">
              <a:lnSpc>
                <a:spcPct val="119000"/>
              </a:lnSpc>
              <a:spcAft>
                <a:spcPts val="600"/>
              </a:spcAft>
            </a:pPr>
            <a:r>
              <a:rPr lang="en-GB" sz="3200" kern="140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Goudy Old Style" panose="02020502050305020303" pitchFamily="18" charset="0"/>
              </a:rPr>
              <a:t>1. Music and singing - get ready. </a:t>
            </a:r>
          </a:p>
          <a:p>
            <a:pPr marL="359994" marR="0" indent="-359994" algn="l">
              <a:lnSpc>
                <a:spcPct val="119000"/>
              </a:lnSpc>
              <a:spcAft>
                <a:spcPts val="600"/>
              </a:spcAft>
            </a:pPr>
            <a:r>
              <a:rPr lang="en-GB" sz="3200" kern="140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Goudy Old Style" panose="02020502050305020303" pitchFamily="18" charset="0"/>
              </a:rPr>
              <a:t>2. Sit still and upright.</a:t>
            </a:r>
          </a:p>
          <a:p>
            <a:pPr marL="359994" marR="0" indent="-359994" algn="l">
              <a:lnSpc>
                <a:spcPct val="119000"/>
              </a:lnSpc>
              <a:spcAft>
                <a:spcPts val="600"/>
              </a:spcAft>
            </a:pPr>
            <a:r>
              <a:rPr lang="en-GB" sz="3200" kern="140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Goudy Old Style" panose="02020502050305020303" pitchFamily="18" charset="0"/>
              </a:rPr>
              <a:t>3. Hands on your lap.</a:t>
            </a:r>
          </a:p>
          <a:p>
            <a:pPr marL="359994" marR="0" indent="-359994" algn="l">
              <a:lnSpc>
                <a:spcPct val="119000"/>
              </a:lnSpc>
              <a:spcAft>
                <a:spcPts val="600"/>
              </a:spcAft>
            </a:pPr>
            <a:r>
              <a:rPr lang="en-GB" sz="3200" kern="1400" dirty="0">
                <a:solidFill>
                  <a:schemeClr val="accent2">
                    <a:lumMod val="50000"/>
                  </a:schemeClr>
                </a:solidFill>
                <a:latin typeface="Goudy Old Style" panose="02020502050305020303" pitchFamily="18" charset="0"/>
              </a:rPr>
              <a:t>4</a:t>
            </a:r>
            <a:r>
              <a:rPr lang="en-GB" sz="3200" kern="140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Goudy Old Style" panose="02020502050305020303" pitchFamily="18" charset="0"/>
              </a:rPr>
              <a:t>. Close your eyes.</a:t>
            </a:r>
          </a:p>
          <a:p>
            <a:pPr marL="359994" marR="0" indent="-359994" algn="l">
              <a:lnSpc>
                <a:spcPct val="119000"/>
              </a:lnSpc>
              <a:spcAft>
                <a:spcPts val="600"/>
              </a:spcAft>
            </a:pPr>
            <a:r>
              <a:rPr lang="en-GB" sz="3200" kern="1400" dirty="0">
                <a:solidFill>
                  <a:schemeClr val="accent2">
                    <a:lumMod val="50000"/>
                  </a:schemeClr>
                </a:solidFill>
                <a:latin typeface="Goudy Old Style" panose="02020502050305020303" pitchFamily="18" charset="0"/>
              </a:rPr>
              <a:t>5</a:t>
            </a:r>
            <a:r>
              <a:rPr lang="en-GB" sz="3200" kern="140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Goudy Old Style" panose="02020502050305020303" pitchFamily="18" charset="0"/>
              </a:rPr>
              <a:t>. Notice your breathing.</a:t>
            </a:r>
          </a:p>
          <a:p>
            <a:pPr marL="359994" marR="0" indent="-359994" algn="l">
              <a:lnSpc>
                <a:spcPct val="119000"/>
              </a:lnSpc>
              <a:spcAft>
                <a:spcPts val="600"/>
              </a:spcAft>
            </a:pPr>
            <a:r>
              <a:rPr lang="en-GB" sz="3200" kern="1400" dirty="0">
                <a:solidFill>
                  <a:schemeClr val="accent2">
                    <a:lumMod val="50000"/>
                  </a:schemeClr>
                </a:solidFill>
                <a:latin typeface="Goudy Old Style" panose="02020502050305020303" pitchFamily="18" charset="0"/>
              </a:rPr>
              <a:t>6. Sacred prayer word – Ma-</a:t>
            </a:r>
            <a:r>
              <a:rPr lang="en-GB" sz="3200" kern="1400" dirty="0" err="1">
                <a:solidFill>
                  <a:schemeClr val="accent2">
                    <a:lumMod val="50000"/>
                  </a:schemeClr>
                </a:solidFill>
                <a:latin typeface="Goudy Old Style" panose="02020502050305020303" pitchFamily="18" charset="0"/>
              </a:rPr>
              <a:t>ra</a:t>
            </a:r>
            <a:r>
              <a:rPr lang="en-GB" sz="3200" kern="1400" dirty="0">
                <a:solidFill>
                  <a:schemeClr val="accent2">
                    <a:lumMod val="50000"/>
                  </a:schemeClr>
                </a:solidFill>
                <a:latin typeface="Goudy Old Style" panose="02020502050305020303" pitchFamily="18" charset="0"/>
              </a:rPr>
              <a:t>-</a:t>
            </a:r>
            <a:r>
              <a:rPr lang="en-GB" sz="3200" kern="1400" dirty="0" err="1">
                <a:solidFill>
                  <a:schemeClr val="accent2">
                    <a:lumMod val="50000"/>
                  </a:schemeClr>
                </a:solidFill>
                <a:latin typeface="Goudy Old Style" panose="02020502050305020303" pitchFamily="18" charset="0"/>
              </a:rPr>
              <a:t>na-tha</a:t>
            </a:r>
            <a:r>
              <a:rPr lang="en-GB" sz="3200" kern="1400" dirty="0">
                <a:solidFill>
                  <a:schemeClr val="accent2">
                    <a:lumMod val="50000"/>
                  </a:schemeClr>
                </a:solidFill>
                <a:latin typeface="Goudy Old Style" panose="02020502050305020303" pitchFamily="18" charset="0"/>
              </a:rPr>
              <a:t>- Come, Lord Jesus.</a:t>
            </a:r>
          </a:p>
          <a:p>
            <a:pPr marL="359994" marR="0" indent="-359994" algn="l">
              <a:lnSpc>
                <a:spcPct val="107000"/>
              </a:lnSpc>
              <a:spcAft>
                <a:spcPts val="800"/>
              </a:spcAft>
            </a:pPr>
            <a:r>
              <a:rPr lang="en-GB" sz="3200" kern="140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Goudy Old Style" panose="02020502050305020303" pitchFamily="18" charset="0"/>
              </a:rPr>
              <a:t>7. Chime sounds 3 times.</a:t>
            </a:r>
          </a:p>
          <a:p>
            <a:pPr marL="359994" marR="0" indent="-359994" algn="l">
              <a:lnSpc>
                <a:spcPct val="107000"/>
              </a:lnSpc>
              <a:spcAft>
                <a:spcPts val="800"/>
              </a:spcAft>
            </a:pPr>
            <a:r>
              <a:rPr lang="en-GB" sz="3200" kern="1400" dirty="0">
                <a:solidFill>
                  <a:schemeClr val="accent2">
                    <a:lumMod val="50000"/>
                  </a:schemeClr>
                </a:solidFill>
                <a:latin typeface="Goudy Old Style" panose="02020502050305020303" pitchFamily="18" charset="0"/>
              </a:rPr>
              <a:t>8. Relax and meditate as you let God into your heart.</a:t>
            </a:r>
          </a:p>
          <a:p>
            <a:pPr marL="359994" indent="-359994">
              <a:lnSpc>
                <a:spcPct val="107000"/>
              </a:lnSpc>
              <a:spcAft>
                <a:spcPts val="800"/>
              </a:spcAft>
            </a:pPr>
            <a:r>
              <a:rPr lang="en-GB" sz="3200" kern="1400" dirty="0">
                <a:solidFill>
                  <a:schemeClr val="accent2">
                    <a:lumMod val="50000"/>
                  </a:schemeClr>
                </a:solidFill>
                <a:latin typeface="Goudy Old Style" panose="02020502050305020303" pitchFamily="18" charset="0"/>
              </a:rPr>
              <a:t>9. </a:t>
            </a:r>
            <a:r>
              <a:rPr lang="en-GB" sz="3200" kern="140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Goudy Old Style" panose="02020502050305020303" pitchFamily="18" charset="0"/>
              </a:rPr>
              <a:t>Chime sounds 3 times. </a:t>
            </a:r>
          </a:p>
          <a:p>
            <a:pPr marL="359994" indent="-359994">
              <a:lnSpc>
                <a:spcPct val="107000"/>
              </a:lnSpc>
              <a:spcAft>
                <a:spcPts val="800"/>
              </a:spcAft>
            </a:pPr>
            <a:r>
              <a:rPr lang="en-GB" sz="3200" kern="1400" dirty="0">
                <a:solidFill>
                  <a:schemeClr val="accent2">
                    <a:lumMod val="50000"/>
                  </a:schemeClr>
                </a:solidFill>
                <a:latin typeface="Goudy Old Style" panose="02020502050305020303" pitchFamily="18" charset="0"/>
              </a:rPr>
              <a:t>10. The meditation is ended.</a:t>
            </a:r>
            <a:endParaRPr lang="en-GB" sz="3200" kern="140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Goudy Old Style" panose="02020502050305020303" pitchFamily="18" charset="0"/>
            </a:endParaRPr>
          </a:p>
          <a:p>
            <a:pPr marL="359994" marR="0" indent="-359994" algn="l">
              <a:lnSpc>
                <a:spcPct val="107000"/>
              </a:lnSpc>
              <a:spcAft>
                <a:spcPts val="800"/>
              </a:spcAft>
            </a:pPr>
            <a:endParaRPr lang="en-GB" sz="2400" kern="1400" dirty="0">
              <a:solidFill>
                <a:schemeClr val="accent2">
                  <a:lumMod val="50000"/>
                </a:schemeClr>
              </a:solidFill>
              <a:latin typeface="Goudy Old Style" panose="02020502050305020303" pitchFamily="18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</a:pPr>
            <a:r>
              <a:rPr lang="en-GB" sz="7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ctr"/>
            <a:endParaRPr lang="en-gb" sz="10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EF7C1-D97C-B958-D56C-6445C8351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35" y="62914"/>
            <a:ext cx="630755" cy="611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0E9C08-74BB-DB15-AD76-AB8CA78A1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66" y="4167610"/>
            <a:ext cx="406078" cy="524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753DB-68E3-5463-B1DD-D2C6D44E2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66" y="5420429"/>
            <a:ext cx="433782" cy="559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76BB14-F397-3B1B-5274-6B32EED8C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30" y="1739072"/>
            <a:ext cx="781160" cy="551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BAB600-EADE-9E7C-FC2F-58DF7F46F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77" y="2348089"/>
            <a:ext cx="797157" cy="443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F1D9BB-60A1-2129-1FCA-F15D7524F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067" y="891661"/>
            <a:ext cx="490606" cy="7049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23BFA9-547E-5FEF-FC74-616C5402C2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729" y="2843643"/>
            <a:ext cx="523948" cy="5858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F22092-47B8-EB4C-874B-E608774C3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77" y="6183561"/>
            <a:ext cx="630755" cy="611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F73DE3-71EA-136A-BFB5-69C0566A9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828" y="3496597"/>
            <a:ext cx="567751" cy="5858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DD9392-E9D1-5CA3-6FB4-6036DCB9D1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722" y="4745193"/>
            <a:ext cx="628383" cy="6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andle GIFs - Get the best gif on GIFER">
            <a:extLst>
              <a:ext uri="{FF2B5EF4-FFF2-40B4-BE49-F238E27FC236}">
                <a16:creationId xmlns:a16="http://schemas.microsoft.com/office/drawing/2014/main" id="{783BB0DA-F8FA-316E-1026-BE72D99A9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194" y="591202"/>
            <a:ext cx="2248645" cy="333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td-icon">
            <a:extLst>
              <a:ext uri="{FF2B5EF4-FFF2-40B4-BE49-F238E27FC236}">
                <a16:creationId xmlns:a16="http://schemas.microsoft.com/office/drawing/2014/main" id="{8C1C5AE2-9F07-027C-BC0B-A7C320F5B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2" b="39024"/>
          <a:stretch/>
        </p:blipFill>
        <p:spPr bwMode="auto">
          <a:xfrm>
            <a:off x="4294212" y="4596997"/>
            <a:ext cx="4264610" cy="1664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2. 2 MINUTE MEDITATION">
            <a:hlinkClick r:id="" action="ppaction://media"/>
            <a:extLst>
              <a:ext uri="{FF2B5EF4-FFF2-40B4-BE49-F238E27FC236}">
                <a16:creationId xmlns:a16="http://schemas.microsoft.com/office/drawing/2014/main" id="{558EFE78-B321-7F82-66BF-C334D8493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6100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0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1109.potx" id="{B47C65E8-9F73-4C4F-A3C2-84725F71438E}" vid="{CFC30A9F-F7E5-41F4-B6B7-D2E5B79E3BFB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Serenity nature presentation (widescreen)</Template>
  <TotalTime>79</TotalTime>
  <Words>96</Words>
  <Application>Microsoft Office PowerPoint</Application>
  <PresentationFormat>Custom</PresentationFormat>
  <Paragraphs>16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Arial Black</vt:lpstr>
      <vt:lpstr>Calibri</vt:lpstr>
      <vt:lpstr>Euphemia</vt:lpstr>
      <vt:lpstr>Goudy Old Style</vt:lpstr>
      <vt:lpstr>Serenity 16x9</vt:lpstr>
      <vt:lpstr>Christian Meditation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Tess Hackett</dc:creator>
  <cp:lastModifiedBy>Tess Hackett</cp:lastModifiedBy>
  <cp:revision>9</cp:revision>
  <dcterms:created xsi:type="dcterms:W3CDTF">2025-01-05T18:24:02Z</dcterms:created>
  <dcterms:modified xsi:type="dcterms:W3CDTF">2025-01-10T15:01:19Z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